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7"/>
    <p:restoredTop sz="94652"/>
  </p:normalViewPr>
  <p:slideViewPr>
    <p:cSldViewPr snapToGrid="0">
      <p:cViewPr varScale="1">
        <p:scale>
          <a:sx n="78" d="100"/>
          <a:sy n="78" d="100"/>
        </p:scale>
        <p:origin x="67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8889A-986B-4DD9-9452-8E4D4D587A78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3C4DB-0925-4BF3-B7C6-71ED6B248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175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背景パターン&#10;&#10;自動的に生成された説明">
            <a:extLst>
              <a:ext uri="{FF2B5EF4-FFF2-40B4-BE49-F238E27FC236}">
                <a16:creationId xmlns:a16="http://schemas.microsoft.com/office/drawing/2014/main" id="{8BF7F224-137B-D19D-73C9-B79D53008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843"/>
            <a:ext cx="12192000" cy="68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48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CF57D5-CC83-C8BE-22EB-F09A6FBCB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21EE3F-C375-E414-E427-9F60D6C74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E29C8A-F6DD-0BA8-195A-104BD30E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‹#›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DC61E7-995F-3840-A033-A7DD8978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58C159-E08B-325F-AF5F-44F80AF44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1E5E-B610-624B-9EEB-B243D6816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39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130736E-A777-C37A-F961-D5AC54B38A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C27DFF1-FBB1-8F8B-B592-3B2E9816D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66FE3B-6FFA-B8C2-08D4-2D957A9DD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‹#›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4AD5C0-410D-5515-4F24-DE6D4E12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ABDD67-F643-3A60-DC09-D23E85332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1E5E-B610-624B-9EEB-B243D6816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33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四角形 が含まれている画像&#10;&#10;自動的に生成された説明">
            <a:extLst>
              <a:ext uri="{FF2B5EF4-FFF2-40B4-BE49-F238E27FC236}">
                <a16:creationId xmlns:a16="http://schemas.microsoft.com/office/drawing/2014/main" id="{951739A0-CC9C-D898-9D9E-418D187DCD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5419" cy="6856079"/>
          </a:xfrm>
          <a:prstGeom prst="rect">
            <a:avLst/>
          </a:prstGeom>
        </p:spPr>
      </p:pic>
      <p:sp>
        <p:nvSpPr>
          <p:cNvPr id="8" name="タイトル プレースホルダー 1">
            <a:extLst>
              <a:ext uri="{FF2B5EF4-FFF2-40B4-BE49-F238E27FC236}">
                <a16:creationId xmlns:a16="http://schemas.microsoft.com/office/drawing/2014/main" id="{2F00F586-481D-BB9B-28F9-0B2E7BF84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6856"/>
            <a:ext cx="6887069" cy="682101"/>
          </a:xfrm>
          <a:prstGeom prst="rect">
            <a:avLst/>
          </a:prstGeom>
        </p:spPr>
        <p:txBody>
          <a:bodyPr vert="horz" wrap="none" lIns="36000" tIns="36000" rIns="36000" bIns="36000" rtlCol="0" anchor="ctr">
            <a:spAutoFit/>
          </a:bodyPr>
          <a:lstStyle>
            <a:lvl1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B50604D8-3084-148E-FC33-D3D7585D6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E09875-75CA-7C8B-0B3B-F4BB0689714E}"/>
              </a:ext>
            </a:extLst>
          </p:cNvPr>
          <p:cNvSpPr txBox="1"/>
          <p:nvPr userDrawn="1"/>
        </p:nvSpPr>
        <p:spPr>
          <a:xfrm>
            <a:off x="11738030" y="6511358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7EA7751A-04C4-44AF-BF60-424D63DE1B65}" type="slidenum">
              <a:rPr kumimoji="1" lang="ja-JP" altLang="en-US" sz="140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‹#›</a:t>
            </a:fld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9553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F249-FEF0-4DD9-994D-A5BAC5B9D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2F1CFB-DC33-6F1C-AEF6-053283AA5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59A46B-7309-4F67-4C77-77DDADFD2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‹#›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93F017-1B4A-A833-194F-C3BEC1784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ECD55B-B1AC-C56C-57C2-E1647E4C4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1E5E-B610-624B-9EEB-B243D6816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284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47B7F1-9169-1617-D7F7-A37783874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837A14-2822-E10E-D0E2-9C35DB3A5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7AF4B45-D220-9906-8480-A4D085994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5FDEC9-9224-D6EA-2C22-61D97F671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‹#›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999582-D4EC-8281-FF66-4351880F8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106469-6870-3E1B-D869-A33C22E49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1E5E-B610-624B-9EEB-B243D6816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47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2C9387-070D-F31D-D40B-DE28DEA13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27CB06-E3CE-82A1-CB6C-98218F2D1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7919AAB-B526-909C-34C4-7B597E4A08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3DE996C-65C0-0224-605E-1975C5D658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3D7B17D-AFA9-7ABB-ADF3-78C2A6C2A5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3A17941-6EDA-3AEE-2A6D-36FDC8DD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‹#›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6DE9551-6A21-8CF0-0875-EF077572A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1FAE457-326E-C921-FA8D-553D4BC2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1E5E-B610-624B-9EEB-B243D6816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53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ED0176-9F60-7D75-85DD-533109FBC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7736FB3-D4F0-F772-A965-E4E8DAE63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‹#›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86022D-73A4-1E2E-AD2E-3498C6A9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008A78D-EA25-14A5-14C5-70C5898F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1E5E-B610-624B-9EEB-B243D6816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262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E13DF67-F992-6145-B3D2-044D3C6D2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‹#›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D539A7C-C100-F476-4D09-AD041A15F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E298FD-DD17-6F7D-CB59-529D0820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1E5E-B610-624B-9EEB-B243D6816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78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6E95A2-1558-9AB9-7AA2-E1A25CD57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1FD18B-2E56-1030-D14A-7BB44E83E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D0641D7-C005-8AFC-249A-850036123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ABF56F7-033B-1B17-DDB2-89FE5659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‹#›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7F7324-AFA2-0091-4359-50FA3119D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723940-A252-17E7-5984-1AF80997F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1E5E-B610-624B-9EEB-B243D6816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A0ED93-34C7-10E0-EEF6-9AE38D748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EB7CF8-686D-0CFE-74EC-5EF7EB6AB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FE8BE89-412F-D1DC-4256-4D06F0FE9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1E06EB-54ED-AC5D-E942-182AAC67C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‹#›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D5664B-59C0-D347-CEAC-E5700538E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FE2509-D143-69D7-495F-C8F9EB80E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1E5E-B610-624B-9EEB-B243D6816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26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173CE1A-1B3F-474E-DB4D-651CB469C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69BC85-4939-FD65-368A-9DE4ADD8E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D20591-FF22-08DE-F3C4-2FC0FA8D54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kumimoji="1" lang="en-US" altLang="ja-JP"/>
              <a:t>‹#›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F69B36-9568-E3A2-AEA4-E24183892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216151-9BDB-7952-6118-0A41EE5282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4D1E5E-B610-624B-9EEB-B243D6816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06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E371D2-1FDD-46D6-D924-7ED14406811A}"/>
              </a:ext>
            </a:extLst>
          </p:cNvPr>
          <p:cNvSpPr txBox="1">
            <a:spLocks/>
          </p:cNvSpPr>
          <p:nvPr/>
        </p:nvSpPr>
        <p:spPr>
          <a:xfrm>
            <a:off x="2644451" y="959269"/>
            <a:ext cx="6903098" cy="1900896"/>
          </a:xfrm>
          <a:prstGeom prst="rect">
            <a:avLst/>
          </a:prstGeom>
        </p:spPr>
        <p:txBody>
          <a:bodyPr wrap="none" lIns="36000" tIns="36000" rIns="36000" bIns="3600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j-cs"/>
              </a:defRPr>
            </a:lvl1pPr>
          </a:lstStyle>
          <a:p>
            <a:r>
              <a:rPr lang="ja-JP" altLang="en-US" sz="6600" b="1" dirty="0"/>
              <a:t>マスター タイトルの</a:t>
            </a:r>
            <a:endParaRPr lang="en-US" altLang="ja-JP" sz="6600" b="1" dirty="0"/>
          </a:p>
          <a:p>
            <a:r>
              <a:rPr lang="ja-JP" altLang="en-US" sz="6600" b="1" dirty="0"/>
              <a:t>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99AEFE5-53A3-BD7B-8015-156D6D933981}"/>
              </a:ext>
            </a:extLst>
          </p:cNvPr>
          <p:cNvSpPr txBox="1">
            <a:spLocks/>
          </p:cNvSpPr>
          <p:nvPr/>
        </p:nvSpPr>
        <p:spPr>
          <a:xfrm>
            <a:off x="1969587" y="3343435"/>
            <a:ext cx="8252828" cy="682101"/>
          </a:xfrm>
          <a:prstGeom prst="rect">
            <a:avLst/>
          </a:prstGeom>
        </p:spPr>
        <p:txBody>
          <a:bodyPr wrap="none" lIns="36000" tIns="36000" rIns="36000" bIns="36000" anchor="ctr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マスター サブタイトルの書式設定</a:t>
            </a:r>
          </a:p>
        </p:txBody>
      </p:sp>
      <p:sp>
        <p:nvSpPr>
          <p:cNvPr id="4" name="吹き出し: 四角形 3">
            <a:extLst>
              <a:ext uri="{FF2B5EF4-FFF2-40B4-BE49-F238E27FC236}">
                <a16:creationId xmlns:a16="http://schemas.microsoft.com/office/drawing/2014/main" id="{807CDED7-8531-9A8B-5EF7-F948F995F1AB}"/>
              </a:ext>
            </a:extLst>
          </p:cNvPr>
          <p:cNvSpPr/>
          <p:nvPr/>
        </p:nvSpPr>
        <p:spPr>
          <a:xfrm>
            <a:off x="157316" y="48311"/>
            <a:ext cx="4827640" cy="950287"/>
          </a:xfrm>
          <a:prstGeom prst="wedgeRectCallout">
            <a:avLst>
              <a:gd name="adj1" fmla="val 36644"/>
              <a:gd name="adj2" fmla="val 64569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(</a:t>
            </a:r>
            <a:r>
              <a:rPr kumimoji="1" lang="ja-JP" altLang="en-US" sz="1200" dirty="0">
                <a:solidFill>
                  <a:srgbClr val="FF0000"/>
                </a:solidFill>
              </a:rPr>
              <a:t>こちらのコメントは読んだら削除してください</a:t>
            </a:r>
            <a:r>
              <a:rPr kumimoji="1" lang="en-US" altLang="ja-JP" sz="1200" dirty="0">
                <a:solidFill>
                  <a:srgbClr val="FF0000"/>
                </a:solidFill>
              </a:rPr>
              <a:t>)</a:t>
            </a:r>
          </a:p>
          <a:p>
            <a:r>
              <a:rPr lang="ja-JP" altLang="en-US" sz="1200" dirty="0">
                <a:solidFill>
                  <a:srgbClr val="FF0000"/>
                </a:solidFill>
              </a:rPr>
              <a:t>タイトルフォントは</a:t>
            </a:r>
            <a:r>
              <a:rPr lang="en-US" altLang="ja-JP" sz="1200" dirty="0">
                <a:solidFill>
                  <a:srgbClr val="FF0000"/>
                </a:solidFill>
              </a:rPr>
              <a:t>【MS</a:t>
            </a:r>
            <a:r>
              <a:rPr lang="ja-JP" altLang="en-US" sz="1200" dirty="0">
                <a:solidFill>
                  <a:srgbClr val="FF0000"/>
                </a:solidFill>
              </a:rPr>
              <a:t> </a:t>
            </a:r>
            <a:r>
              <a:rPr lang="en-US" altLang="ja-JP" sz="1200" dirty="0">
                <a:solidFill>
                  <a:srgbClr val="FF0000"/>
                </a:solidFill>
              </a:rPr>
              <a:t>P</a:t>
            </a:r>
            <a:r>
              <a:rPr lang="ja-JP" altLang="en-US" sz="1200" dirty="0">
                <a:solidFill>
                  <a:srgbClr val="FF0000"/>
                </a:solidFill>
              </a:rPr>
              <a:t>ゴシック </a:t>
            </a:r>
            <a:r>
              <a:rPr lang="en-US" altLang="ja-JP" sz="1200" dirty="0">
                <a:solidFill>
                  <a:srgbClr val="FF0000"/>
                </a:solidFill>
              </a:rPr>
              <a:t>】【</a:t>
            </a:r>
            <a:r>
              <a:rPr lang="ja-JP" altLang="en-US" sz="1200" dirty="0">
                <a:solidFill>
                  <a:srgbClr val="FF0000"/>
                </a:solidFill>
              </a:rPr>
              <a:t>太字</a:t>
            </a:r>
            <a:r>
              <a:rPr lang="en-US" altLang="ja-JP" sz="1200" dirty="0">
                <a:solidFill>
                  <a:srgbClr val="FF0000"/>
                </a:solidFill>
              </a:rPr>
              <a:t>】</a:t>
            </a:r>
            <a:r>
              <a:rPr kumimoji="1" lang="ja-JP" altLang="en-US" sz="1200" dirty="0">
                <a:solidFill>
                  <a:srgbClr val="FF0000"/>
                </a:solidFill>
              </a:rPr>
              <a:t>としてください。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lang="ja-JP" altLang="en-US" sz="1200" dirty="0">
                <a:solidFill>
                  <a:srgbClr val="FF0000"/>
                </a:solidFill>
              </a:rPr>
              <a:t>フォントサイズは原則</a:t>
            </a:r>
            <a:r>
              <a:rPr lang="en-US" altLang="ja-JP" sz="1200" dirty="0">
                <a:solidFill>
                  <a:srgbClr val="FF0000"/>
                </a:solidFill>
              </a:rPr>
              <a:t>66pt</a:t>
            </a:r>
            <a:r>
              <a:rPr lang="ja-JP" altLang="en-US" sz="1200" dirty="0">
                <a:solidFill>
                  <a:srgbClr val="FF0000"/>
                </a:solidFill>
              </a:rPr>
              <a:t>とし、</a:t>
            </a:r>
            <a:r>
              <a:rPr lang="en-US" altLang="ja-JP" sz="1200" dirty="0">
                <a:solidFill>
                  <a:srgbClr val="FF0000"/>
                </a:solidFill>
              </a:rPr>
              <a:t>3</a:t>
            </a:r>
            <a:r>
              <a:rPr lang="ja-JP" altLang="en-US" sz="1200" dirty="0">
                <a:solidFill>
                  <a:srgbClr val="FF0000"/>
                </a:solidFill>
              </a:rPr>
              <a:t>行にわたる場合はフォントを</a:t>
            </a:r>
            <a:endParaRPr lang="en-US" altLang="ja-JP" sz="1200" dirty="0">
              <a:solidFill>
                <a:srgbClr val="FF0000"/>
              </a:solidFill>
            </a:endParaRPr>
          </a:p>
          <a:p>
            <a:r>
              <a:rPr lang="ja-JP" altLang="en-US" sz="1200" dirty="0">
                <a:solidFill>
                  <a:srgbClr val="FF0000"/>
                </a:solidFill>
              </a:rPr>
              <a:t>小さくして</a:t>
            </a:r>
            <a:r>
              <a:rPr lang="en-US" altLang="ja-JP" sz="1200" dirty="0">
                <a:solidFill>
                  <a:srgbClr val="FF0000"/>
                </a:solidFill>
              </a:rPr>
              <a:t>2</a:t>
            </a:r>
            <a:r>
              <a:rPr lang="ja-JP" altLang="en-US" sz="1200" dirty="0">
                <a:solidFill>
                  <a:srgbClr val="FF0000"/>
                </a:solidFill>
              </a:rPr>
              <a:t>行以内に収まるようにしてください。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5" name="吹き出し: 四角形 4">
            <a:extLst>
              <a:ext uri="{FF2B5EF4-FFF2-40B4-BE49-F238E27FC236}">
                <a16:creationId xmlns:a16="http://schemas.microsoft.com/office/drawing/2014/main" id="{0E30ACDA-6642-675B-9664-E9D4085673EA}"/>
              </a:ext>
            </a:extLst>
          </p:cNvPr>
          <p:cNvSpPr/>
          <p:nvPr/>
        </p:nvSpPr>
        <p:spPr>
          <a:xfrm>
            <a:off x="157316" y="4333373"/>
            <a:ext cx="4827640" cy="950287"/>
          </a:xfrm>
          <a:prstGeom prst="wedgeRectCallout">
            <a:avLst>
              <a:gd name="adj1" fmla="val 33493"/>
              <a:gd name="adj2" fmla="val -81318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(</a:t>
            </a:r>
            <a:r>
              <a:rPr kumimoji="1" lang="ja-JP" altLang="en-US" sz="1200" dirty="0">
                <a:solidFill>
                  <a:srgbClr val="FF0000"/>
                </a:solidFill>
              </a:rPr>
              <a:t>こちらのコメントは読んだら削除してください</a:t>
            </a:r>
            <a:r>
              <a:rPr kumimoji="1" lang="en-US" altLang="ja-JP" sz="1200" dirty="0">
                <a:solidFill>
                  <a:srgbClr val="FF0000"/>
                </a:solidFill>
              </a:rPr>
              <a:t>)</a:t>
            </a:r>
          </a:p>
          <a:p>
            <a:r>
              <a:rPr lang="ja-JP" altLang="en-US" sz="1200" dirty="0">
                <a:solidFill>
                  <a:srgbClr val="FF0000"/>
                </a:solidFill>
              </a:rPr>
              <a:t>サブタイトルフォントは</a:t>
            </a:r>
            <a:r>
              <a:rPr lang="en-US" altLang="ja-JP" sz="1200" dirty="0">
                <a:solidFill>
                  <a:srgbClr val="FF0000"/>
                </a:solidFill>
              </a:rPr>
              <a:t>【MS</a:t>
            </a:r>
            <a:r>
              <a:rPr lang="ja-JP" altLang="en-US" sz="1200" dirty="0">
                <a:solidFill>
                  <a:srgbClr val="FF0000"/>
                </a:solidFill>
              </a:rPr>
              <a:t> </a:t>
            </a:r>
            <a:r>
              <a:rPr lang="en-US" altLang="ja-JP" sz="1200" dirty="0">
                <a:solidFill>
                  <a:srgbClr val="FF0000"/>
                </a:solidFill>
              </a:rPr>
              <a:t>P</a:t>
            </a:r>
            <a:r>
              <a:rPr lang="ja-JP" altLang="en-US" sz="1200" dirty="0">
                <a:solidFill>
                  <a:srgbClr val="FF0000"/>
                </a:solidFill>
              </a:rPr>
              <a:t>ゴシック </a:t>
            </a:r>
            <a:r>
              <a:rPr lang="en-US" altLang="ja-JP" sz="1200" dirty="0">
                <a:solidFill>
                  <a:srgbClr val="FF0000"/>
                </a:solidFill>
              </a:rPr>
              <a:t>】【</a:t>
            </a:r>
            <a:r>
              <a:rPr lang="ja-JP" altLang="en-US" sz="1200" dirty="0">
                <a:solidFill>
                  <a:srgbClr val="FF0000"/>
                </a:solidFill>
              </a:rPr>
              <a:t>太字</a:t>
            </a:r>
            <a:r>
              <a:rPr lang="en-US" altLang="ja-JP" sz="1200" dirty="0">
                <a:solidFill>
                  <a:srgbClr val="FF0000"/>
                </a:solidFill>
              </a:rPr>
              <a:t>】</a:t>
            </a:r>
            <a:r>
              <a:rPr kumimoji="1" lang="ja-JP" altLang="en-US" sz="1200" dirty="0">
                <a:solidFill>
                  <a:srgbClr val="FF0000"/>
                </a:solidFill>
              </a:rPr>
              <a:t>としてください。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lang="ja-JP" altLang="en-US" sz="1200" dirty="0">
                <a:solidFill>
                  <a:srgbClr val="FF0000"/>
                </a:solidFill>
              </a:rPr>
              <a:t>フォントサイズは原則</a:t>
            </a:r>
            <a:r>
              <a:rPr lang="en-US" altLang="ja-JP" sz="1200" dirty="0">
                <a:solidFill>
                  <a:srgbClr val="FF0000"/>
                </a:solidFill>
              </a:rPr>
              <a:t>44pt</a:t>
            </a:r>
            <a:r>
              <a:rPr lang="ja-JP" altLang="en-US" sz="1200" dirty="0">
                <a:solidFill>
                  <a:srgbClr val="FF0000"/>
                </a:solidFill>
              </a:rPr>
              <a:t>とし、</a:t>
            </a:r>
            <a:r>
              <a:rPr lang="en-US" altLang="ja-JP" sz="1200" dirty="0">
                <a:solidFill>
                  <a:srgbClr val="FF0000"/>
                </a:solidFill>
              </a:rPr>
              <a:t>3</a:t>
            </a:r>
            <a:r>
              <a:rPr lang="ja-JP" altLang="en-US" sz="1200" dirty="0">
                <a:solidFill>
                  <a:srgbClr val="FF0000"/>
                </a:solidFill>
              </a:rPr>
              <a:t>行にわたる場合はフォントを</a:t>
            </a:r>
            <a:endParaRPr lang="en-US" altLang="ja-JP" sz="1200" dirty="0">
              <a:solidFill>
                <a:srgbClr val="FF0000"/>
              </a:solidFill>
            </a:endParaRPr>
          </a:p>
          <a:p>
            <a:r>
              <a:rPr lang="ja-JP" altLang="en-US" sz="1200" dirty="0">
                <a:solidFill>
                  <a:srgbClr val="FF0000"/>
                </a:solidFill>
              </a:rPr>
              <a:t>小さくして</a:t>
            </a:r>
            <a:r>
              <a:rPr lang="en-US" altLang="ja-JP" sz="1200" dirty="0">
                <a:solidFill>
                  <a:srgbClr val="FF0000"/>
                </a:solidFill>
              </a:rPr>
              <a:t>2</a:t>
            </a:r>
            <a:r>
              <a:rPr lang="ja-JP" altLang="en-US" sz="1200" dirty="0">
                <a:solidFill>
                  <a:srgbClr val="FF0000"/>
                </a:solidFill>
              </a:rPr>
              <a:t>行以内に収まるようにしてください。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6" name="吹き出し: 四角形 5">
            <a:extLst>
              <a:ext uri="{FF2B5EF4-FFF2-40B4-BE49-F238E27FC236}">
                <a16:creationId xmlns:a16="http://schemas.microsoft.com/office/drawing/2014/main" id="{AB3B5909-4221-A862-C8C9-099415561FA5}"/>
              </a:ext>
            </a:extLst>
          </p:cNvPr>
          <p:cNvSpPr/>
          <p:nvPr/>
        </p:nvSpPr>
        <p:spPr>
          <a:xfrm>
            <a:off x="5761702" y="377240"/>
            <a:ext cx="4680156" cy="482631"/>
          </a:xfrm>
          <a:prstGeom prst="wedgeRectCallout">
            <a:avLst>
              <a:gd name="adj1" fmla="val 55551"/>
              <a:gd name="adj2" fmla="val -3118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(</a:t>
            </a:r>
            <a:r>
              <a:rPr kumimoji="1" lang="ja-JP" altLang="en-US" sz="1200" dirty="0">
                <a:solidFill>
                  <a:srgbClr val="FF0000"/>
                </a:solidFill>
              </a:rPr>
              <a:t>こちらのコメントは読んだら削除してください</a:t>
            </a:r>
            <a:r>
              <a:rPr kumimoji="1" lang="en-US" altLang="ja-JP" sz="1200" dirty="0">
                <a:solidFill>
                  <a:srgbClr val="FF0000"/>
                </a:solidFill>
              </a:rPr>
              <a:t>)</a:t>
            </a:r>
          </a:p>
          <a:p>
            <a:r>
              <a:rPr lang="en-US" altLang="ja-JP" sz="1200" dirty="0">
                <a:solidFill>
                  <a:srgbClr val="FF0000"/>
                </a:solidFill>
              </a:rPr>
              <a:t>JC</a:t>
            </a:r>
            <a:r>
              <a:rPr lang="ja-JP" altLang="en-US" sz="1200" dirty="0">
                <a:solidFill>
                  <a:srgbClr val="FF0000"/>
                </a:solidFill>
              </a:rPr>
              <a:t>マークの上には文字や画像が被らないようにしてください。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7" name="吹き出し: 四角形 6">
            <a:extLst>
              <a:ext uri="{FF2B5EF4-FFF2-40B4-BE49-F238E27FC236}">
                <a16:creationId xmlns:a16="http://schemas.microsoft.com/office/drawing/2014/main" id="{8CBE923F-B4A1-4B09-A3BD-4FB99A6ADD37}"/>
              </a:ext>
            </a:extLst>
          </p:cNvPr>
          <p:cNvSpPr/>
          <p:nvPr/>
        </p:nvSpPr>
        <p:spPr>
          <a:xfrm>
            <a:off x="2249126" y="5732824"/>
            <a:ext cx="4680156" cy="747936"/>
          </a:xfrm>
          <a:prstGeom prst="wedgeRectCallout">
            <a:avLst>
              <a:gd name="adj1" fmla="val 64796"/>
              <a:gd name="adj2" fmla="val -11095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(</a:t>
            </a:r>
            <a:r>
              <a:rPr kumimoji="1" lang="ja-JP" altLang="en-US" sz="1200" dirty="0">
                <a:solidFill>
                  <a:srgbClr val="FF0000"/>
                </a:solidFill>
              </a:rPr>
              <a:t>こちらのコメントは読んだら削除してください</a:t>
            </a:r>
            <a:r>
              <a:rPr kumimoji="1" lang="en-US" altLang="ja-JP" sz="1200" dirty="0">
                <a:solidFill>
                  <a:srgbClr val="FF0000"/>
                </a:solidFill>
              </a:rPr>
              <a:t>)</a:t>
            </a:r>
          </a:p>
          <a:p>
            <a:r>
              <a:rPr lang="ja-JP" altLang="en-US" sz="1200" dirty="0">
                <a:solidFill>
                  <a:srgbClr val="FF0000"/>
                </a:solidFill>
              </a:rPr>
              <a:t>ロゴマークの上には文字や画像が被らないようにしてください。</a:t>
            </a:r>
            <a:endParaRPr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rgbClr val="FF0000"/>
                </a:solidFill>
              </a:rPr>
              <a:t>ロゴ背景の薄い文字にも被らないようにしてください。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123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C6C57B-BDA5-0965-32E1-E570717B5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6856"/>
            <a:ext cx="3511145" cy="682101"/>
          </a:xfrm>
        </p:spPr>
        <p:txBody>
          <a:bodyPr/>
          <a:lstStyle/>
          <a:p>
            <a:r>
              <a:rPr kumimoji="1" lang="ja-JP" altLang="en-US" dirty="0"/>
              <a:t>タイトルを入力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7219B8-FAC2-2E46-95C3-DFEAD2E9E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テキストを入力</a:t>
            </a:r>
          </a:p>
        </p:txBody>
      </p:sp>
      <p:sp>
        <p:nvSpPr>
          <p:cNvPr id="4" name="吹き出し: 四角形 3">
            <a:extLst>
              <a:ext uri="{FF2B5EF4-FFF2-40B4-BE49-F238E27FC236}">
                <a16:creationId xmlns:a16="http://schemas.microsoft.com/office/drawing/2014/main" id="{18DC53F9-AB0C-B008-1CFF-FDA799F694AD}"/>
              </a:ext>
            </a:extLst>
          </p:cNvPr>
          <p:cNvSpPr/>
          <p:nvPr/>
        </p:nvSpPr>
        <p:spPr>
          <a:xfrm>
            <a:off x="68825" y="58142"/>
            <a:ext cx="4680156" cy="622895"/>
          </a:xfrm>
          <a:prstGeom prst="wedgeRectCallout">
            <a:avLst>
              <a:gd name="adj1" fmla="val 26770"/>
              <a:gd name="adj2" fmla="val 3667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(</a:t>
            </a:r>
            <a:r>
              <a:rPr kumimoji="1" lang="ja-JP" altLang="en-US" sz="1200" dirty="0">
                <a:solidFill>
                  <a:srgbClr val="FF0000"/>
                </a:solidFill>
              </a:rPr>
              <a:t>こちらのコメントは読んだら削除してください</a:t>
            </a:r>
            <a:r>
              <a:rPr kumimoji="1" lang="en-US" altLang="ja-JP" sz="1200" dirty="0">
                <a:solidFill>
                  <a:srgbClr val="FF0000"/>
                </a:solidFill>
              </a:rPr>
              <a:t>)</a:t>
            </a:r>
          </a:p>
          <a:p>
            <a:r>
              <a:rPr lang="ja-JP" altLang="en-US" sz="1200" dirty="0">
                <a:solidFill>
                  <a:srgbClr val="FF0000"/>
                </a:solidFill>
              </a:rPr>
              <a:t>テキストフォントは</a:t>
            </a:r>
            <a:r>
              <a:rPr lang="en-US" altLang="ja-JP" sz="1200" dirty="0">
                <a:solidFill>
                  <a:srgbClr val="FF0000"/>
                </a:solidFill>
              </a:rPr>
              <a:t>【MS</a:t>
            </a:r>
            <a:r>
              <a:rPr lang="ja-JP" altLang="en-US" sz="1200" dirty="0">
                <a:solidFill>
                  <a:srgbClr val="FF0000"/>
                </a:solidFill>
              </a:rPr>
              <a:t> </a:t>
            </a:r>
            <a:r>
              <a:rPr lang="en-US" altLang="ja-JP" sz="1200" dirty="0">
                <a:solidFill>
                  <a:srgbClr val="FF0000"/>
                </a:solidFill>
              </a:rPr>
              <a:t>P</a:t>
            </a:r>
            <a:r>
              <a:rPr lang="ja-JP" altLang="en-US" sz="1200" dirty="0">
                <a:solidFill>
                  <a:srgbClr val="FF0000"/>
                </a:solidFill>
              </a:rPr>
              <a:t>ゴシック </a:t>
            </a:r>
            <a:r>
              <a:rPr lang="en-US" altLang="ja-JP" sz="1200" dirty="0">
                <a:solidFill>
                  <a:srgbClr val="FF0000"/>
                </a:solidFill>
              </a:rPr>
              <a:t>】</a:t>
            </a:r>
            <a:r>
              <a:rPr kumimoji="1" lang="ja-JP" altLang="en-US" sz="1200" dirty="0">
                <a:solidFill>
                  <a:srgbClr val="FF0000"/>
                </a:solidFill>
              </a:rPr>
              <a:t>としてください。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rgbClr val="FF0000"/>
                </a:solidFill>
              </a:rPr>
              <a:t>フォントサイズは見やすいサイズを設定してください。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5" name="吹き出し: 四角形 4">
            <a:extLst>
              <a:ext uri="{FF2B5EF4-FFF2-40B4-BE49-F238E27FC236}">
                <a16:creationId xmlns:a16="http://schemas.microsoft.com/office/drawing/2014/main" id="{6A3E93CF-0E75-0C57-112A-4DA1607FA984}"/>
              </a:ext>
            </a:extLst>
          </p:cNvPr>
          <p:cNvSpPr/>
          <p:nvPr/>
        </p:nvSpPr>
        <p:spPr>
          <a:xfrm>
            <a:off x="7275870" y="1114660"/>
            <a:ext cx="4680156" cy="482631"/>
          </a:xfrm>
          <a:prstGeom prst="wedgeRectCallout">
            <a:avLst>
              <a:gd name="adj1" fmla="val 34543"/>
              <a:gd name="adj2" fmla="val -108594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(</a:t>
            </a:r>
            <a:r>
              <a:rPr kumimoji="1" lang="ja-JP" altLang="en-US" sz="1200" dirty="0">
                <a:solidFill>
                  <a:srgbClr val="FF0000"/>
                </a:solidFill>
              </a:rPr>
              <a:t>こちらのコメントは読んだら削除してください</a:t>
            </a:r>
            <a:r>
              <a:rPr kumimoji="1" lang="en-US" altLang="ja-JP" sz="1200" dirty="0">
                <a:solidFill>
                  <a:srgbClr val="FF0000"/>
                </a:solidFill>
              </a:rPr>
              <a:t>)</a:t>
            </a:r>
          </a:p>
          <a:p>
            <a:r>
              <a:rPr lang="en-US" altLang="ja-JP" sz="1200" dirty="0">
                <a:solidFill>
                  <a:srgbClr val="FF0000"/>
                </a:solidFill>
              </a:rPr>
              <a:t>JC</a:t>
            </a:r>
            <a:r>
              <a:rPr lang="ja-JP" altLang="en-US" sz="1200" dirty="0">
                <a:solidFill>
                  <a:srgbClr val="FF0000"/>
                </a:solidFill>
              </a:rPr>
              <a:t>マークの上には文字や画像が被らないようにしてください。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6" name="吹き出し: 四角形 5">
            <a:extLst>
              <a:ext uri="{FF2B5EF4-FFF2-40B4-BE49-F238E27FC236}">
                <a16:creationId xmlns:a16="http://schemas.microsoft.com/office/drawing/2014/main" id="{3CC06CF7-275E-69D1-1411-80829CCC80D6}"/>
              </a:ext>
            </a:extLst>
          </p:cNvPr>
          <p:cNvSpPr/>
          <p:nvPr/>
        </p:nvSpPr>
        <p:spPr>
          <a:xfrm>
            <a:off x="7371734" y="4473678"/>
            <a:ext cx="4680156" cy="924232"/>
          </a:xfrm>
          <a:prstGeom prst="wedgeRectCallout">
            <a:avLst>
              <a:gd name="adj1" fmla="val 33073"/>
              <a:gd name="adj2" fmla="val 71883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(</a:t>
            </a:r>
            <a:r>
              <a:rPr kumimoji="1" lang="ja-JP" altLang="en-US" sz="1200" dirty="0">
                <a:solidFill>
                  <a:srgbClr val="FF0000"/>
                </a:solidFill>
              </a:rPr>
              <a:t>こちらのコメントは読んだら削除してください</a:t>
            </a:r>
            <a:r>
              <a:rPr kumimoji="1" lang="en-US" altLang="ja-JP" sz="1200" dirty="0">
                <a:solidFill>
                  <a:srgbClr val="FF0000"/>
                </a:solidFill>
              </a:rPr>
              <a:t>)</a:t>
            </a:r>
          </a:p>
          <a:p>
            <a:r>
              <a:rPr lang="ja-JP" altLang="en-US" sz="1200" dirty="0">
                <a:solidFill>
                  <a:srgbClr val="FF0000"/>
                </a:solidFill>
              </a:rPr>
              <a:t>ロゴマークの上には文字や画像が被らないようにしてください。</a:t>
            </a:r>
            <a:endParaRPr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rgbClr val="FF0000"/>
                </a:solidFill>
              </a:rPr>
              <a:t>ロゴ背景の薄い文字に被ることも極力避けてください。</a:t>
            </a:r>
            <a:endParaRPr lang="en-US" altLang="ja-JP" sz="1200" dirty="0">
              <a:solidFill>
                <a:srgbClr val="FF0000"/>
              </a:solidFill>
            </a:endParaRPr>
          </a:p>
          <a:p>
            <a:r>
              <a:rPr kumimoji="1" lang="en-US" altLang="ja-JP" sz="1200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</a:rPr>
              <a:t>画像の見やすさを優先するなど仕方なく被る場合は除く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174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603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タイトルを入力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洋平 後藤</dc:creator>
  <cp:lastModifiedBy>比香留 佐藤</cp:lastModifiedBy>
  <cp:revision>8</cp:revision>
  <dcterms:created xsi:type="dcterms:W3CDTF">2025-08-31T01:18:18Z</dcterms:created>
  <dcterms:modified xsi:type="dcterms:W3CDTF">2025-09-04T14:37:05Z</dcterms:modified>
</cp:coreProperties>
</file>