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sldIdLst>
    <p:sldId id="257" r:id="rId2"/>
  </p:sldIdLst>
  <p:sldSz cx="32400875" cy="41767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316" userDrawn="1">
          <p15:clr>
            <a:srgbClr val="A4A3A4"/>
          </p15:clr>
        </p15:guide>
        <p15:guide id="2" pos="1020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7D7"/>
    <a:srgbClr val="EDBE38"/>
    <a:srgbClr val="F371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37" d="100"/>
          <a:sy n="37" d="100"/>
        </p:scale>
        <p:origin x="115" y="1435"/>
      </p:cViewPr>
      <p:guideLst>
        <p:guide orient="horz" pos="1316"/>
        <p:guide pos="1020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50110" y="683550"/>
            <a:ext cx="24300656" cy="1454115"/>
          </a:xfrm>
          <a:prstGeom prst="rect">
            <a:avLst/>
          </a:prstGeom>
        </p:spPr>
        <p:txBody>
          <a:bodyPr anchor="b"/>
          <a:lstStyle>
            <a:lvl1pPr algn="ctr">
              <a:defRPr sz="3654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50110" y="2193742"/>
            <a:ext cx="24300656" cy="100840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62"/>
            </a:lvl1pPr>
            <a:lvl2pPr marL="278435" indent="0" algn="ctr">
              <a:buNone/>
              <a:defRPr sz="1218"/>
            </a:lvl2pPr>
            <a:lvl3pPr marL="556870" indent="0" algn="ctr">
              <a:buNone/>
              <a:defRPr sz="1096"/>
            </a:lvl3pPr>
            <a:lvl4pPr marL="835304" indent="0" algn="ctr">
              <a:buNone/>
              <a:defRPr sz="974"/>
            </a:lvl4pPr>
            <a:lvl5pPr marL="1113739" indent="0" algn="ctr">
              <a:buNone/>
              <a:defRPr sz="974"/>
            </a:lvl5pPr>
            <a:lvl6pPr marL="1392174" indent="0" algn="ctr">
              <a:buNone/>
              <a:defRPr sz="974"/>
            </a:lvl6pPr>
            <a:lvl7pPr marL="1670609" indent="0" algn="ctr">
              <a:buNone/>
              <a:defRPr sz="974"/>
            </a:lvl7pPr>
            <a:lvl8pPr marL="1949044" indent="0" algn="ctr">
              <a:buNone/>
              <a:defRPr sz="974"/>
            </a:lvl8pPr>
            <a:lvl9pPr marL="2227478" indent="0" algn="ctr">
              <a:buNone/>
              <a:defRPr sz="974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2022/2/11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991468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27560" y="222371"/>
            <a:ext cx="27945755" cy="807305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27560" y="1111856"/>
            <a:ext cx="27945755" cy="265008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2022/2/11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48241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3186876" y="222371"/>
            <a:ext cx="6986439" cy="3539571"/>
          </a:xfrm>
          <a:prstGeom prst="rect">
            <a:avLst/>
          </a:prstGeo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27560" y="222371"/>
            <a:ext cx="20554305" cy="353957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2022/2/11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193048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27560" y="222371"/>
            <a:ext cx="27945755" cy="807305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27560" y="1111856"/>
            <a:ext cx="27945755" cy="265008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2022/2/11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146851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10685" y="1041279"/>
            <a:ext cx="27945755" cy="1737396"/>
          </a:xfrm>
          <a:prstGeom prst="rect">
            <a:avLst/>
          </a:prstGeom>
        </p:spPr>
        <p:txBody>
          <a:bodyPr anchor="b"/>
          <a:lstStyle>
            <a:lvl1pPr>
              <a:defRPr sz="3654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10685" y="2795111"/>
            <a:ext cx="27945755" cy="91365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62">
                <a:solidFill>
                  <a:schemeClr val="tx1">
                    <a:tint val="75000"/>
                  </a:schemeClr>
                </a:solidFill>
              </a:defRPr>
            </a:lvl1pPr>
            <a:lvl2pPr marL="278435" indent="0">
              <a:buNone/>
              <a:defRPr sz="1218">
                <a:solidFill>
                  <a:schemeClr val="tx1">
                    <a:tint val="75000"/>
                  </a:schemeClr>
                </a:solidFill>
              </a:defRPr>
            </a:lvl2pPr>
            <a:lvl3pPr marL="556870" indent="0">
              <a:buNone/>
              <a:defRPr sz="1096">
                <a:solidFill>
                  <a:schemeClr val="tx1">
                    <a:tint val="75000"/>
                  </a:schemeClr>
                </a:solidFill>
              </a:defRPr>
            </a:lvl3pPr>
            <a:lvl4pPr marL="835304" indent="0">
              <a:buNone/>
              <a:defRPr sz="974">
                <a:solidFill>
                  <a:schemeClr val="tx1">
                    <a:tint val="75000"/>
                  </a:schemeClr>
                </a:solidFill>
              </a:defRPr>
            </a:lvl4pPr>
            <a:lvl5pPr marL="1113739" indent="0">
              <a:buNone/>
              <a:defRPr sz="974">
                <a:solidFill>
                  <a:schemeClr val="tx1">
                    <a:tint val="75000"/>
                  </a:schemeClr>
                </a:solidFill>
              </a:defRPr>
            </a:lvl5pPr>
            <a:lvl6pPr marL="1392174" indent="0">
              <a:buNone/>
              <a:defRPr sz="974">
                <a:solidFill>
                  <a:schemeClr val="tx1">
                    <a:tint val="75000"/>
                  </a:schemeClr>
                </a:solidFill>
              </a:defRPr>
            </a:lvl6pPr>
            <a:lvl7pPr marL="1670609" indent="0">
              <a:buNone/>
              <a:defRPr sz="974">
                <a:solidFill>
                  <a:schemeClr val="tx1">
                    <a:tint val="75000"/>
                  </a:schemeClr>
                </a:solidFill>
              </a:defRPr>
            </a:lvl7pPr>
            <a:lvl8pPr marL="1949044" indent="0">
              <a:buNone/>
              <a:defRPr sz="974">
                <a:solidFill>
                  <a:schemeClr val="tx1">
                    <a:tint val="75000"/>
                  </a:schemeClr>
                </a:solidFill>
              </a:defRPr>
            </a:lvl8pPr>
            <a:lvl9pPr marL="2227478" indent="0">
              <a:buNone/>
              <a:defRPr sz="97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2022/2/11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738284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27560" y="222371"/>
            <a:ext cx="27945755" cy="807305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27560" y="1111856"/>
            <a:ext cx="13770372" cy="265008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402943" y="1111856"/>
            <a:ext cx="13770372" cy="265008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2022/2/11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55230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1780" y="222371"/>
            <a:ext cx="27945755" cy="807305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781" y="1023875"/>
            <a:ext cx="13707088" cy="50178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462" b="1"/>
            </a:lvl1pPr>
            <a:lvl2pPr marL="278435" indent="0">
              <a:buNone/>
              <a:defRPr sz="1218" b="1"/>
            </a:lvl2pPr>
            <a:lvl3pPr marL="556870" indent="0">
              <a:buNone/>
              <a:defRPr sz="1096" b="1"/>
            </a:lvl3pPr>
            <a:lvl4pPr marL="835304" indent="0">
              <a:buNone/>
              <a:defRPr sz="974" b="1"/>
            </a:lvl4pPr>
            <a:lvl5pPr marL="1113739" indent="0">
              <a:buNone/>
              <a:defRPr sz="974" b="1"/>
            </a:lvl5pPr>
            <a:lvl6pPr marL="1392174" indent="0">
              <a:buNone/>
              <a:defRPr sz="974" b="1"/>
            </a:lvl6pPr>
            <a:lvl7pPr marL="1670609" indent="0">
              <a:buNone/>
              <a:defRPr sz="974" b="1"/>
            </a:lvl7pPr>
            <a:lvl8pPr marL="1949044" indent="0">
              <a:buNone/>
              <a:defRPr sz="974" b="1"/>
            </a:lvl8pPr>
            <a:lvl9pPr marL="2227478" indent="0">
              <a:buNone/>
              <a:defRPr sz="974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31781" y="1525660"/>
            <a:ext cx="13707088" cy="224401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6402943" y="1023875"/>
            <a:ext cx="13774592" cy="50178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462" b="1"/>
            </a:lvl1pPr>
            <a:lvl2pPr marL="278435" indent="0">
              <a:buNone/>
              <a:defRPr sz="1218" b="1"/>
            </a:lvl2pPr>
            <a:lvl3pPr marL="556870" indent="0">
              <a:buNone/>
              <a:defRPr sz="1096" b="1"/>
            </a:lvl3pPr>
            <a:lvl4pPr marL="835304" indent="0">
              <a:buNone/>
              <a:defRPr sz="974" b="1"/>
            </a:lvl4pPr>
            <a:lvl5pPr marL="1113739" indent="0">
              <a:buNone/>
              <a:defRPr sz="974" b="1"/>
            </a:lvl5pPr>
            <a:lvl6pPr marL="1392174" indent="0">
              <a:buNone/>
              <a:defRPr sz="974" b="1"/>
            </a:lvl6pPr>
            <a:lvl7pPr marL="1670609" indent="0">
              <a:buNone/>
              <a:defRPr sz="974" b="1"/>
            </a:lvl7pPr>
            <a:lvl8pPr marL="1949044" indent="0">
              <a:buNone/>
              <a:defRPr sz="974" b="1"/>
            </a:lvl8pPr>
            <a:lvl9pPr marL="2227478" indent="0">
              <a:buNone/>
              <a:defRPr sz="974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6402943" y="1525660"/>
            <a:ext cx="13774592" cy="224401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2022/2/11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076926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27560" y="222371"/>
            <a:ext cx="27945755" cy="807305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2022/2/11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676558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2022/2/11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167368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1781" y="278448"/>
            <a:ext cx="10450125" cy="974566"/>
          </a:xfrm>
          <a:prstGeom prst="rect">
            <a:avLst/>
          </a:prstGeom>
        </p:spPr>
        <p:txBody>
          <a:bodyPr anchor="b"/>
          <a:lstStyle>
            <a:lvl1pPr>
              <a:defRPr sz="194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74592" y="601370"/>
            <a:ext cx="16402943" cy="2968173"/>
          </a:xfrm>
          <a:prstGeom prst="rect">
            <a:avLst/>
          </a:prstGeom>
        </p:spPr>
        <p:txBody>
          <a:bodyPr/>
          <a:lstStyle>
            <a:lvl1pPr>
              <a:defRPr sz="1949"/>
            </a:lvl1pPr>
            <a:lvl2pPr>
              <a:defRPr sz="1705"/>
            </a:lvl2pPr>
            <a:lvl3pPr>
              <a:defRPr sz="1462"/>
            </a:lvl3pPr>
            <a:lvl4pPr>
              <a:defRPr sz="1218"/>
            </a:lvl4pPr>
            <a:lvl5pPr>
              <a:defRPr sz="1218"/>
            </a:lvl5pPr>
            <a:lvl6pPr>
              <a:defRPr sz="1218"/>
            </a:lvl6pPr>
            <a:lvl7pPr>
              <a:defRPr sz="1218"/>
            </a:lvl7pPr>
            <a:lvl8pPr>
              <a:defRPr sz="1218"/>
            </a:lvl8pPr>
            <a:lvl9pPr>
              <a:defRPr sz="1218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1781" y="1253014"/>
            <a:ext cx="10450125" cy="23213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974"/>
            </a:lvl1pPr>
            <a:lvl2pPr marL="278435" indent="0">
              <a:buNone/>
              <a:defRPr sz="853"/>
            </a:lvl2pPr>
            <a:lvl3pPr marL="556870" indent="0">
              <a:buNone/>
              <a:defRPr sz="731"/>
            </a:lvl3pPr>
            <a:lvl4pPr marL="835304" indent="0">
              <a:buNone/>
              <a:defRPr sz="609"/>
            </a:lvl4pPr>
            <a:lvl5pPr marL="1113739" indent="0">
              <a:buNone/>
              <a:defRPr sz="609"/>
            </a:lvl5pPr>
            <a:lvl6pPr marL="1392174" indent="0">
              <a:buNone/>
              <a:defRPr sz="609"/>
            </a:lvl6pPr>
            <a:lvl7pPr marL="1670609" indent="0">
              <a:buNone/>
              <a:defRPr sz="609"/>
            </a:lvl7pPr>
            <a:lvl8pPr marL="1949044" indent="0">
              <a:buNone/>
              <a:defRPr sz="609"/>
            </a:lvl8pPr>
            <a:lvl9pPr marL="2227478" indent="0">
              <a:buNone/>
              <a:defRPr sz="60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2022/2/11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362816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1781" y="278448"/>
            <a:ext cx="10450125" cy="974566"/>
          </a:xfrm>
          <a:prstGeom prst="rect">
            <a:avLst/>
          </a:prstGeom>
        </p:spPr>
        <p:txBody>
          <a:bodyPr anchor="b"/>
          <a:lstStyle>
            <a:lvl1pPr>
              <a:defRPr sz="194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74592" y="601370"/>
            <a:ext cx="16402943" cy="2968173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1949"/>
            </a:lvl1pPr>
            <a:lvl2pPr marL="278435" indent="0">
              <a:buNone/>
              <a:defRPr sz="1705"/>
            </a:lvl2pPr>
            <a:lvl3pPr marL="556870" indent="0">
              <a:buNone/>
              <a:defRPr sz="1462"/>
            </a:lvl3pPr>
            <a:lvl4pPr marL="835304" indent="0">
              <a:buNone/>
              <a:defRPr sz="1218"/>
            </a:lvl4pPr>
            <a:lvl5pPr marL="1113739" indent="0">
              <a:buNone/>
              <a:defRPr sz="1218"/>
            </a:lvl5pPr>
            <a:lvl6pPr marL="1392174" indent="0">
              <a:buNone/>
              <a:defRPr sz="1218"/>
            </a:lvl6pPr>
            <a:lvl7pPr marL="1670609" indent="0">
              <a:buNone/>
              <a:defRPr sz="1218"/>
            </a:lvl7pPr>
            <a:lvl8pPr marL="1949044" indent="0">
              <a:buNone/>
              <a:defRPr sz="1218"/>
            </a:lvl8pPr>
            <a:lvl9pPr marL="2227478" indent="0">
              <a:buNone/>
              <a:defRPr sz="1218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1781" y="1253014"/>
            <a:ext cx="10450125" cy="23213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974"/>
            </a:lvl1pPr>
            <a:lvl2pPr marL="278435" indent="0">
              <a:buNone/>
              <a:defRPr sz="853"/>
            </a:lvl2pPr>
            <a:lvl3pPr marL="556870" indent="0">
              <a:buNone/>
              <a:defRPr sz="731"/>
            </a:lvl3pPr>
            <a:lvl4pPr marL="835304" indent="0">
              <a:buNone/>
              <a:defRPr sz="609"/>
            </a:lvl4pPr>
            <a:lvl5pPr marL="1113739" indent="0">
              <a:buNone/>
              <a:defRPr sz="609"/>
            </a:lvl5pPr>
            <a:lvl6pPr marL="1392174" indent="0">
              <a:buNone/>
              <a:defRPr sz="609"/>
            </a:lvl6pPr>
            <a:lvl7pPr marL="1670609" indent="0">
              <a:buNone/>
              <a:defRPr sz="609"/>
            </a:lvl7pPr>
            <a:lvl8pPr marL="1949044" indent="0">
              <a:buNone/>
              <a:defRPr sz="609"/>
            </a:lvl8pPr>
            <a:lvl9pPr marL="2227478" indent="0">
              <a:buNone/>
              <a:defRPr sz="60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2022/2/11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501002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図 11">
            <a:extLst>
              <a:ext uri="{FF2B5EF4-FFF2-40B4-BE49-F238E27FC236}">
                <a16:creationId xmlns:a16="http://schemas.microsoft.com/office/drawing/2014/main" id="{17E6925D-5A35-413C-833D-C6024238BA49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907564" y="-58124"/>
            <a:ext cx="30793565" cy="2962913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27560" y="3871195"/>
            <a:ext cx="7290197" cy="2223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3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894BB6-F1FC-4550-8556-CA58A6E88374}" type="datetimeFigureOut">
              <a:rPr kumimoji="1" lang="ja-JP" altLang="en-US" smtClean="0"/>
              <a:t>2022/2/11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732790" y="3871195"/>
            <a:ext cx="10935295" cy="2223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3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2883118" y="3871195"/>
            <a:ext cx="7290197" cy="2223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3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041891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56870" rtl="0" eaLnBrk="1" latinLnBrk="0" hangingPunct="1">
        <a:lnSpc>
          <a:spcPct val="90000"/>
        </a:lnSpc>
        <a:spcBef>
          <a:spcPct val="0"/>
        </a:spcBef>
        <a:buNone/>
        <a:defRPr kumimoji="1" sz="268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39217" indent="-139217" algn="l" defTabSz="556870" rtl="0" eaLnBrk="1" latinLnBrk="0" hangingPunct="1">
        <a:lnSpc>
          <a:spcPct val="90000"/>
        </a:lnSpc>
        <a:spcBef>
          <a:spcPts val="609"/>
        </a:spcBef>
        <a:buFont typeface="Arial" panose="020B0604020202020204" pitchFamily="34" charset="0"/>
        <a:buChar char="•"/>
        <a:defRPr kumimoji="1" sz="1705" kern="1200">
          <a:solidFill>
            <a:schemeClr val="tx1"/>
          </a:solidFill>
          <a:latin typeface="+mn-lt"/>
          <a:ea typeface="+mn-ea"/>
          <a:cs typeface="+mn-cs"/>
        </a:defRPr>
      </a:lvl1pPr>
      <a:lvl2pPr marL="417652" indent="-139217" algn="l" defTabSz="556870" rtl="0" eaLnBrk="1" latinLnBrk="0" hangingPunct="1">
        <a:lnSpc>
          <a:spcPct val="90000"/>
        </a:lnSpc>
        <a:spcBef>
          <a:spcPts val="305"/>
        </a:spcBef>
        <a:buFont typeface="Arial" panose="020B0604020202020204" pitchFamily="34" charset="0"/>
        <a:buChar char="•"/>
        <a:defRPr kumimoji="1" sz="1462" kern="1200">
          <a:solidFill>
            <a:schemeClr val="tx1"/>
          </a:solidFill>
          <a:latin typeface="+mn-lt"/>
          <a:ea typeface="+mn-ea"/>
          <a:cs typeface="+mn-cs"/>
        </a:defRPr>
      </a:lvl2pPr>
      <a:lvl3pPr marL="696087" indent="-139217" algn="l" defTabSz="556870" rtl="0" eaLnBrk="1" latinLnBrk="0" hangingPunct="1">
        <a:lnSpc>
          <a:spcPct val="90000"/>
        </a:lnSpc>
        <a:spcBef>
          <a:spcPts val="305"/>
        </a:spcBef>
        <a:buFont typeface="Arial" panose="020B0604020202020204" pitchFamily="34" charset="0"/>
        <a:buChar char="•"/>
        <a:defRPr kumimoji="1" sz="1218" kern="1200">
          <a:solidFill>
            <a:schemeClr val="tx1"/>
          </a:solidFill>
          <a:latin typeface="+mn-lt"/>
          <a:ea typeface="+mn-ea"/>
          <a:cs typeface="+mn-cs"/>
        </a:defRPr>
      </a:lvl3pPr>
      <a:lvl4pPr marL="974522" indent="-139217" algn="l" defTabSz="556870" rtl="0" eaLnBrk="1" latinLnBrk="0" hangingPunct="1">
        <a:lnSpc>
          <a:spcPct val="90000"/>
        </a:lnSpc>
        <a:spcBef>
          <a:spcPts val="305"/>
        </a:spcBef>
        <a:buFont typeface="Arial" panose="020B0604020202020204" pitchFamily="34" charset="0"/>
        <a:buChar char="•"/>
        <a:defRPr kumimoji="1" sz="1096" kern="1200">
          <a:solidFill>
            <a:schemeClr val="tx1"/>
          </a:solidFill>
          <a:latin typeface="+mn-lt"/>
          <a:ea typeface="+mn-ea"/>
          <a:cs typeface="+mn-cs"/>
        </a:defRPr>
      </a:lvl4pPr>
      <a:lvl5pPr marL="1252957" indent="-139217" algn="l" defTabSz="556870" rtl="0" eaLnBrk="1" latinLnBrk="0" hangingPunct="1">
        <a:lnSpc>
          <a:spcPct val="90000"/>
        </a:lnSpc>
        <a:spcBef>
          <a:spcPts val="305"/>
        </a:spcBef>
        <a:buFont typeface="Arial" panose="020B0604020202020204" pitchFamily="34" charset="0"/>
        <a:buChar char="•"/>
        <a:defRPr kumimoji="1" sz="1096" kern="1200">
          <a:solidFill>
            <a:schemeClr val="tx1"/>
          </a:solidFill>
          <a:latin typeface="+mn-lt"/>
          <a:ea typeface="+mn-ea"/>
          <a:cs typeface="+mn-cs"/>
        </a:defRPr>
      </a:lvl5pPr>
      <a:lvl6pPr marL="1531391" indent="-139217" algn="l" defTabSz="556870" rtl="0" eaLnBrk="1" latinLnBrk="0" hangingPunct="1">
        <a:lnSpc>
          <a:spcPct val="90000"/>
        </a:lnSpc>
        <a:spcBef>
          <a:spcPts val="305"/>
        </a:spcBef>
        <a:buFont typeface="Arial" panose="020B0604020202020204" pitchFamily="34" charset="0"/>
        <a:buChar char="•"/>
        <a:defRPr kumimoji="1" sz="1096" kern="1200">
          <a:solidFill>
            <a:schemeClr val="tx1"/>
          </a:solidFill>
          <a:latin typeface="+mn-lt"/>
          <a:ea typeface="+mn-ea"/>
          <a:cs typeface="+mn-cs"/>
        </a:defRPr>
      </a:lvl6pPr>
      <a:lvl7pPr marL="1809826" indent="-139217" algn="l" defTabSz="556870" rtl="0" eaLnBrk="1" latinLnBrk="0" hangingPunct="1">
        <a:lnSpc>
          <a:spcPct val="90000"/>
        </a:lnSpc>
        <a:spcBef>
          <a:spcPts val="305"/>
        </a:spcBef>
        <a:buFont typeface="Arial" panose="020B0604020202020204" pitchFamily="34" charset="0"/>
        <a:buChar char="•"/>
        <a:defRPr kumimoji="1" sz="1096" kern="1200">
          <a:solidFill>
            <a:schemeClr val="tx1"/>
          </a:solidFill>
          <a:latin typeface="+mn-lt"/>
          <a:ea typeface="+mn-ea"/>
          <a:cs typeface="+mn-cs"/>
        </a:defRPr>
      </a:lvl7pPr>
      <a:lvl8pPr marL="2088261" indent="-139217" algn="l" defTabSz="556870" rtl="0" eaLnBrk="1" latinLnBrk="0" hangingPunct="1">
        <a:lnSpc>
          <a:spcPct val="90000"/>
        </a:lnSpc>
        <a:spcBef>
          <a:spcPts val="305"/>
        </a:spcBef>
        <a:buFont typeface="Arial" panose="020B0604020202020204" pitchFamily="34" charset="0"/>
        <a:buChar char="•"/>
        <a:defRPr kumimoji="1" sz="1096" kern="1200">
          <a:solidFill>
            <a:schemeClr val="tx1"/>
          </a:solidFill>
          <a:latin typeface="+mn-lt"/>
          <a:ea typeface="+mn-ea"/>
          <a:cs typeface="+mn-cs"/>
        </a:defRPr>
      </a:lvl8pPr>
      <a:lvl9pPr marL="2366696" indent="-139217" algn="l" defTabSz="556870" rtl="0" eaLnBrk="1" latinLnBrk="0" hangingPunct="1">
        <a:lnSpc>
          <a:spcPct val="90000"/>
        </a:lnSpc>
        <a:spcBef>
          <a:spcPts val="305"/>
        </a:spcBef>
        <a:buFont typeface="Arial" panose="020B0604020202020204" pitchFamily="34" charset="0"/>
        <a:buChar char="•"/>
        <a:defRPr kumimoji="1" sz="109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56870" rtl="0" eaLnBrk="1" latinLnBrk="0" hangingPunct="1">
        <a:defRPr kumimoji="1" sz="1096" kern="1200">
          <a:solidFill>
            <a:schemeClr val="tx1"/>
          </a:solidFill>
          <a:latin typeface="+mn-lt"/>
          <a:ea typeface="+mn-ea"/>
          <a:cs typeface="+mn-cs"/>
        </a:defRPr>
      </a:lvl1pPr>
      <a:lvl2pPr marL="278435" algn="l" defTabSz="556870" rtl="0" eaLnBrk="1" latinLnBrk="0" hangingPunct="1">
        <a:defRPr kumimoji="1" sz="1096" kern="1200">
          <a:solidFill>
            <a:schemeClr val="tx1"/>
          </a:solidFill>
          <a:latin typeface="+mn-lt"/>
          <a:ea typeface="+mn-ea"/>
          <a:cs typeface="+mn-cs"/>
        </a:defRPr>
      </a:lvl2pPr>
      <a:lvl3pPr marL="556870" algn="l" defTabSz="556870" rtl="0" eaLnBrk="1" latinLnBrk="0" hangingPunct="1">
        <a:defRPr kumimoji="1" sz="1096" kern="1200">
          <a:solidFill>
            <a:schemeClr val="tx1"/>
          </a:solidFill>
          <a:latin typeface="+mn-lt"/>
          <a:ea typeface="+mn-ea"/>
          <a:cs typeface="+mn-cs"/>
        </a:defRPr>
      </a:lvl3pPr>
      <a:lvl4pPr marL="835304" algn="l" defTabSz="556870" rtl="0" eaLnBrk="1" latinLnBrk="0" hangingPunct="1">
        <a:defRPr kumimoji="1" sz="1096" kern="1200">
          <a:solidFill>
            <a:schemeClr val="tx1"/>
          </a:solidFill>
          <a:latin typeface="+mn-lt"/>
          <a:ea typeface="+mn-ea"/>
          <a:cs typeface="+mn-cs"/>
        </a:defRPr>
      </a:lvl4pPr>
      <a:lvl5pPr marL="1113739" algn="l" defTabSz="556870" rtl="0" eaLnBrk="1" latinLnBrk="0" hangingPunct="1">
        <a:defRPr kumimoji="1" sz="1096" kern="1200">
          <a:solidFill>
            <a:schemeClr val="tx1"/>
          </a:solidFill>
          <a:latin typeface="+mn-lt"/>
          <a:ea typeface="+mn-ea"/>
          <a:cs typeface="+mn-cs"/>
        </a:defRPr>
      </a:lvl5pPr>
      <a:lvl6pPr marL="1392174" algn="l" defTabSz="556870" rtl="0" eaLnBrk="1" latinLnBrk="0" hangingPunct="1">
        <a:defRPr kumimoji="1" sz="1096" kern="1200">
          <a:solidFill>
            <a:schemeClr val="tx1"/>
          </a:solidFill>
          <a:latin typeface="+mn-lt"/>
          <a:ea typeface="+mn-ea"/>
          <a:cs typeface="+mn-cs"/>
        </a:defRPr>
      </a:lvl6pPr>
      <a:lvl7pPr marL="1670609" algn="l" defTabSz="556870" rtl="0" eaLnBrk="1" latinLnBrk="0" hangingPunct="1">
        <a:defRPr kumimoji="1" sz="1096" kern="1200">
          <a:solidFill>
            <a:schemeClr val="tx1"/>
          </a:solidFill>
          <a:latin typeface="+mn-lt"/>
          <a:ea typeface="+mn-ea"/>
          <a:cs typeface="+mn-cs"/>
        </a:defRPr>
      </a:lvl7pPr>
      <a:lvl8pPr marL="1949044" algn="l" defTabSz="556870" rtl="0" eaLnBrk="1" latinLnBrk="0" hangingPunct="1">
        <a:defRPr kumimoji="1" sz="1096" kern="1200">
          <a:solidFill>
            <a:schemeClr val="tx1"/>
          </a:solidFill>
          <a:latin typeface="+mn-lt"/>
          <a:ea typeface="+mn-ea"/>
          <a:cs typeface="+mn-cs"/>
        </a:defRPr>
      </a:lvl8pPr>
      <a:lvl9pPr marL="2227478" algn="l" defTabSz="556870" rtl="0" eaLnBrk="1" latinLnBrk="0" hangingPunct="1">
        <a:defRPr kumimoji="1" sz="109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0E01D785-A37A-425B-8028-F45F476158DB}"/>
              </a:ext>
            </a:extLst>
          </p:cNvPr>
          <p:cNvSpPr txBox="1"/>
          <p:nvPr/>
        </p:nvSpPr>
        <p:spPr>
          <a:xfrm>
            <a:off x="903928" y="2570096"/>
            <a:ext cx="4989094" cy="10077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457218">
              <a:lnSpc>
                <a:spcPts val="7800"/>
              </a:lnSpc>
              <a:defRPr/>
            </a:pPr>
            <a:r>
              <a:rPr lang="en-US" altLang="ja-JP" sz="5600" b="1" dirty="0">
                <a:solidFill>
                  <a:srgbClr val="EDBE38"/>
                </a:solidFill>
                <a:latin typeface="Helvetica" panose="020B0604020202020204" pitchFamily="34" charset="0"/>
                <a:ea typeface="游ゴシック" panose="020B0400000000000000" pitchFamily="50" charset="-128"/>
              </a:rPr>
              <a:t>Japan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3ABCCC3C-9534-4C97-BF9C-748E5FA1AD42}"/>
              </a:ext>
            </a:extLst>
          </p:cNvPr>
          <p:cNvSpPr txBox="1"/>
          <p:nvPr/>
        </p:nvSpPr>
        <p:spPr>
          <a:xfrm>
            <a:off x="7659482" y="1990103"/>
            <a:ext cx="24039717" cy="17594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3000"/>
              </a:lnSpc>
            </a:pPr>
            <a:r>
              <a:rPr lang="en-US" altLang="ja-JP" sz="11100" b="1" dirty="0">
                <a:solidFill>
                  <a:srgbClr val="EDBE38"/>
                </a:solidFill>
                <a:latin typeface="Helvetica" panose="020B0604020202020204" pitchFamily="34" charset="0"/>
              </a:rPr>
              <a:t>Japan</a:t>
            </a: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25AB6910-FCA5-4B71-9A04-86A0B9B839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176713"/>
            <a:ext cx="31006943" cy="4060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27859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810</TotalTime>
  <Words>2</Words>
  <Application>Microsoft Office PowerPoint</Application>
  <PresentationFormat>ユーザー設定</PresentationFormat>
  <Paragraphs>2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Helvetica</vt:lpstr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樟 陽介</dc:creator>
  <cp:lastModifiedBy>樟 陽介</cp:lastModifiedBy>
  <cp:revision>24</cp:revision>
  <dcterms:created xsi:type="dcterms:W3CDTF">2021-09-20T03:14:19Z</dcterms:created>
  <dcterms:modified xsi:type="dcterms:W3CDTF">2022-02-11T03:00:07Z</dcterms:modified>
</cp:coreProperties>
</file>