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</p:sldIdLst>
  <p:sldSz cx="25199975" cy="36941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3" userDrawn="1">
          <p15:clr>
            <a:srgbClr val="A4A3A4"/>
          </p15:clr>
        </p15:guide>
        <p15:guide id="2" pos="79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E38"/>
    <a:srgbClr val="F37121"/>
    <a:srgbClr val="009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42" d="100"/>
          <a:sy n="42" d="100"/>
        </p:scale>
        <p:origin x="114" y="1170"/>
      </p:cViewPr>
      <p:guideLst>
        <p:guide orient="horz" pos="1163"/>
        <p:guide pos="79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9997" y="604569"/>
            <a:ext cx="18899981" cy="1286099"/>
          </a:xfrm>
          <a:prstGeom prst="rect">
            <a:avLst/>
          </a:prstGeom>
        </p:spPr>
        <p:txBody>
          <a:bodyPr anchor="b"/>
          <a:lstStyle>
            <a:lvl1pPr algn="ctr">
              <a:defRPr sz="323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940265"/>
            <a:ext cx="18899981" cy="89188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93"/>
            </a:lvl1pPr>
            <a:lvl2pPr marL="246294" indent="0" algn="ctr">
              <a:buNone/>
              <a:defRPr sz="1077"/>
            </a:lvl2pPr>
            <a:lvl3pPr marL="492587" indent="0" algn="ctr">
              <a:buNone/>
              <a:defRPr sz="970"/>
            </a:lvl3pPr>
            <a:lvl4pPr marL="738881" indent="0" algn="ctr">
              <a:buNone/>
              <a:defRPr sz="862"/>
            </a:lvl4pPr>
            <a:lvl5pPr marL="985175" indent="0" algn="ctr">
              <a:buNone/>
              <a:defRPr sz="862"/>
            </a:lvl5pPr>
            <a:lvl6pPr marL="1231468" indent="0" algn="ctr">
              <a:buNone/>
              <a:defRPr sz="862"/>
            </a:lvl6pPr>
            <a:lvl7pPr marL="1477762" indent="0" algn="ctr">
              <a:buNone/>
              <a:defRPr sz="862"/>
            </a:lvl7pPr>
            <a:lvl8pPr marL="1724055" indent="0" algn="ctr">
              <a:buNone/>
              <a:defRPr sz="862"/>
            </a:lvl8pPr>
            <a:lvl9pPr marL="1970349" indent="0" algn="ctr">
              <a:buNone/>
              <a:defRPr sz="862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6176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99" y="196678"/>
            <a:ext cx="21734978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499" y="983386"/>
            <a:ext cx="21734978" cy="2343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195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2" y="196677"/>
            <a:ext cx="5433745" cy="313059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498" y="196677"/>
            <a:ext cx="15986234" cy="313059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171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99" y="196678"/>
            <a:ext cx="21734978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499" y="983386"/>
            <a:ext cx="21734978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613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4" y="920963"/>
            <a:ext cx="21734978" cy="1536648"/>
          </a:xfrm>
          <a:prstGeom prst="rect">
            <a:avLst/>
          </a:prstGeom>
        </p:spPr>
        <p:txBody>
          <a:bodyPr anchor="b"/>
          <a:lstStyle>
            <a:lvl1pPr>
              <a:defRPr sz="323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4" y="2472149"/>
            <a:ext cx="21734978" cy="808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3">
                <a:solidFill>
                  <a:schemeClr val="tx1">
                    <a:tint val="75000"/>
                  </a:schemeClr>
                </a:solidFill>
              </a:defRPr>
            </a:lvl1pPr>
            <a:lvl2pPr marL="24629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2pPr>
            <a:lvl3pPr marL="492587" indent="0">
              <a:buNone/>
              <a:defRPr sz="970">
                <a:solidFill>
                  <a:schemeClr val="tx1">
                    <a:tint val="75000"/>
                  </a:schemeClr>
                </a:solidFill>
              </a:defRPr>
            </a:lvl3pPr>
            <a:lvl4pPr marL="738881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4pPr>
            <a:lvl5pPr marL="985175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5pPr>
            <a:lvl6pPr marL="1231468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6pPr>
            <a:lvl7pPr marL="1477762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7pPr>
            <a:lvl8pPr marL="1724055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8pPr>
            <a:lvl9pPr marL="1970349" indent="0">
              <a:buNone/>
              <a:defRPr sz="8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90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99" y="196678"/>
            <a:ext cx="21734978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83386"/>
            <a:ext cx="10709989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83386"/>
            <a:ext cx="10709989" cy="2343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4484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6678"/>
            <a:ext cx="21734978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1" y="905571"/>
            <a:ext cx="10660770" cy="44380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93" b="1"/>
            </a:lvl1pPr>
            <a:lvl2pPr marL="246294" indent="0">
              <a:buNone/>
              <a:defRPr sz="1077" b="1"/>
            </a:lvl2pPr>
            <a:lvl3pPr marL="492587" indent="0">
              <a:buNone/>
              <a:defRPr sz="970" b="1"/>
            </a:lvl3pPr>
            <a:lvl4pPr marL="738881" indent="0">
              <a:buNone/>
              <a:defRPr sz="862" b="1"/>
            </a:lvl4pPr>
            <a:lvl5pPr marL="985175" indent="0">
              <a:buNone/>
              <a:defRPr sz="862" b="1"/>
            </a:lvl5pPr>
            <a:lvl6pPr marL="1231468" indent="0">
              <a:buNone/>
              <a:defRPr sz="862" b="1"/>
            </a:lvl6pPr>
            <a:lvl7pPr marL="1477762" indent="0">
              <a:buNone/>
              <a:defRPr sz="862" b="1"/>
            </a:lvl7pPr>
            <a:lvl8pPr marL="1724055" indent="0">
              <a:buNone/>
              <a:defRPr sz="862" b="1"/>
            </a:lvl8pPr>
            <a:lvl9pPr marL="1970349" indent="0">
              <a:buNone/>
              <a:defRPr sz="862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1" y="1349377"/>
            <a:ext cx="10660770" cy="19847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7" y="905571"/>
            <a:ext cx="10713272" cy="44380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93" b="1"/>
            </a:lvl1pPr>
            <a:lvl2pPr marL="246294" indent="0">
              <a:buNone/>
              <a:defRPr sz="1077" b="1"/>
            </a:lvl2pPr>
            <a:lvl3pPr marL="492587" indent="0">
              <a:buNone/>
              <a:defRPr sz="970" b="1"/>
            </a:lvl3pPr>
            <a:lvl4pPr marL="738881" indent="0">
              <a:buNone/>
              <a:defRPr sz="862" b="1"/>
            </a:lvl4pPr>
            <a:lvl5pPr marL="985175" indent="0">
              <a:buNone/>
              <a:defRPr sz="862" b="1"/>
            </a:lvl5pPr>
            <a:lvl6pPr marL="1231468" indent="0">
              <a:buNone/>
              <a:defRPr sz="862" b="1"/>
            </a:lvl6pPr>
            <a:lvl7pPr marL="1477762" indent="0">
              <a:buNone/>
              <a:defRPr sz="862" b="1"/>
            </a:lvl7pPr>
            <a:lvl8pPr marL="1724055" indent="0">
              <a:buNone/>
              <a:defRPr sz="862" b="1"/>
            </a:lvl8pPr>
            <a:lvl9pPr marL="1970349" indent="0">
              <a:buNone/>
              <a:defRPr sz="862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7" y="1349377"/>
            <a:ext cx="10713272" cy="19847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2993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99" y="196678"/>
            <a:ext cx="21734978" cy="714024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20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456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2" y="246274"/>
            <a:ext cx="8127647" cy="861960"/>
          </a:xfrm>
          <a:prstGeom prst="rect">
            <a:avLst/>
          </a:prstGeom>
        </p:spPr>
        <p:txBody>
          <a:bodyPr anchor="b"/>
          <a:lstStyle>
            <a:lvl1pPr>
              <a:defRPr sz="172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31884"/>
            <a:ext cx="12757487" cy="2625215"/>
          </a:xfrm>
          <a:prstGeom prst="rect">
            <a:avLst/>
          </a:prstGeom>
        </p:spPr>
        <p:txBody>
          <a:bodyPr/>
          <a:lstStyle>
            <a:lvl1pPr>
              <a:defRPr sz="1724"/>
            </a:lvl1pPr>
            <a:lvl2pPr>
              <a:defRPr sz="1508"/>
            </a:lvl2pPr>
            <a:lvl3pPr>
              <a:defRPr sz="1293"/>
            </a:lvl3pPr>
            <a:lvl4pPr>
              <a:defRPr sz="1077"/>
            </a:lvl4pPr>
            <a:lvl5pPr>
              <a:defRPr sz="1077"/>
            </a:lvl5pPr>
            <a:lvl6pPr>
              <a:defRPr sz="1077"/>
            </a:lvl6pPr>
            <a:lvl7pPr>
              <a:defRPr sz="1077"/>
            </a:lvl7pPr>
            <a:lvl8pPr>
              <a:defRPr sz="1077"/>
            </a:lvl8pPr>
            <a:lvl9pPr>
              <a:defRPr sz="10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2" y="1108234"/>
            <a:ext cx="8127647" cy="2053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2"/>
            </a:lvl1pPr>
            <a:lvl2pPr marL="246294" indent="0">
              <a:buNone/>
              <a:defRPr sz="754"/>
            </a:lvl2pPr>
            <a:lvl3pPr marL="492587" indent="0">
              <a:buNone/>
              <a:defRPr sz="646"/>
            </a:lvl3pPr>
            <a:lvl4pPr marL="738881" indent="0">
              <a:buNone/>
              <a:defRPr sz="539"/>
            </a:lvl4pPr>
            <a:lvl5pPr marL="985175" indent="0">
              <a:buNone/>
              <a:defRPr sz="539"/>
            </a:lvl5pPr>
            <a:lvl6pPr marL="1231468" indent="0">
              <a:buNone/>
              <a:defRPr sz="539"/>
            </a:lvl6pPr>
            <a:lvl7pPr marL="1477762" indent="0">
              <a:buNone/>
              <a:defRPr sz="539"/>
            </a:lvl7pPr>
            <a:lvl8pPr marL="1724055" indent="0">
              <a:buNone/>
              <a:defRPr sz="539"/>
            </a:lvl8pPr>
            <a:lvl9pPr marL="1970349" indent="0">
              <a:buNone/>
              <a:defRPr sz="5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595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2" y="246274"/>
            <a:ext cx="8127647" cy="861960"/>
          </a:xfrm>
          <a:prstGeom prst="rect">
            <a:avLst/>
          </a:prstGeom>
        </p:spPr>
        <p:txBody>
          <a:bodyPr anchor="b"/>
          <a:lstStyle>
            <a:lvl1pPr>
              <a:defRPr sz="172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31884"/>
            <a:ext cx="12757487" cy="262521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724"/>
            </a:lvl1pPr>
            <a:lvl2pPr marL="246294" indent="0">
              <a:buNone/>
              <a:defRPr sz="1508"/>
            </a:lvl2pPr>
            <a:lvl3pPr marL="492587" indent="0">
              <a:buNone/>
              <a:defRPr sz="1293"/>
            </a:lvl3pPr>
            <a:lvl4pPr marL="738881" indent="0">
              <a:buNone/>
              <a:defRPr sz="1077"/>
            </a:lvl4pPr>
            <a:lvl5pPr marL="985175" indent="0">
              <a:buNone/>
              <a:defRPr sz="1077"/>
            </a:lvl5pPr>
            <a:lvl6pPr marL="1231468" indent="0">
              <a:buNone/>
              <a:defRPr sz="1077"/>
            </a:lvl6pPr>
            <a:lvl7pPr marL="1477762" indent="0">
              <a:buNone/>
              <a:defRPr sz="1077"/>
            </a:lvl7pPr>
            <a:lvl8pPr marL="1724055" indent="0">
              <a:buNone/>
              <a:defRPr sz="1077"/>
            </a:lvl8pPr>
            <a:lvl9pPr marL="1970349" indent="0">
              <a:buNone/>
              <a:defRPr sz="1077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2" y="1108234"/>
            <a:ext cx="8127647" cy="2053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2"/>
            </a:lvl1pPr>
            <a:lvl2pPr marL="246294" indent="0">
              <a:buNone/>
              <a:defRPr sz="754"/>
            </a:lvl2pPr>
            <a:lvl3pPr marL="492587" indent="0">
              <a:buNone/>
              <a:defRPr sz="646"/>
            </a:lvl3pPr>
            <a:lvl4pPr marL="738881" indent="0">
              <a:buNone/>
              <a:defRPr sz="539"/>
            </a:lvl4pPr>
            <a:lvl5pPr marL="985175" indent="0">
              <a:buNone/>
              <a:defRPr sz="539"/>
            </a:lvl5pPr>
            <a:lvl6pPr marL="1231468" indent="0">
              <a:buNone/>
              <a:defRPr sz="539"/>
            </a:lvl6pPr>
            <a:lvl7pPr marL="1477762" indent="0">
              <a:buNone/>
              <a:defRPr sz="539"/>
            </a:lvl7pPr>
            <a:lvl8pPr marL="1724055" indent="0">
              <a:buNone/>
              <a:defRPr sz="539"/>
            </a:lvl8pPr>
            <a:lvl9pPr marL="1970349" indent="0">
              <a:buNone/>
              <a:defRPr sz="53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857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D372C112-5B01-4220-BA0E-69E64ADA7D8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88703" y="41917"/>
            <a:ext cx="24948000" cy="384703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423896"/>
            <a:ext cx="5669994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4BB6-F1FC-4550-8556-CA58A6E88374}" type="datetimeFigureOut">
              <a:rPr kumimoji="1" lang="ja-JP" altLang="en-US" smtClean="0"/>
              <a:t>2023/3/13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423896"/>
            <a:ext cx="8504992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423896"/>
            <a:ext cx="5669994" cy="196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7C73-B2BE-4A42-B545-0F9B1EAFFA5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389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492587" rtl="0" eaLnBrk="1" latinLnBrk="0" hangingPunct="1">
        <a:lnSpc>
          <a:spcPct val="90000"/>
        </a:lnSpc>
        <a:spcBef>
          <a:spcPct val="0"/>
        </a:spcBef>
        <a:buNone/>
        <a:defRPr kumimoji="1" sz="23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3147" indent="-123147" algn="l" defTabSz="492587" rtl="0" eaLnBrk="1" latinLnBrk="0" hangingPunct="1">
        <a:lnSpc>
          <a:spcPct val="90000"/>
        </a:lnSpc>
        <a:spcBef>
          <a:spcPts val="539"/>
        </a:spcBef>
        <a:buFont typeface="Arial" panose="020B0604020202020204" pitchFamily="34" charset="0"/>
        <a:buChar char="•"/>
        <a:defRPr kumimoji="1" sz="1508" kern="1200">
          <a:solidFill>
            <a:schemeClr val="tx1"/>
          </a:solidFill>
          <a:latin typeface="+mn-lt"/>
          <a:ea typeface="+mn-ea"/>
          <a:cs typeface="+mn-cs"/>
        </a:defRPr>
      </a:lvl1pPr>
      <a:lvl2pPr marL="369440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1293" kern="1200">
          <a:solidFill>
            <a:schemeClr val="tx1"/>
          </a:solidFill>
          <a:latin typeface="+mn-lt"/>
          <a:ea typeface="+mn-ea"/>
          <a:cs typeface="+mn-cs"/>
        </a:defRPr>
      </a:lvl2pPr>
      <a:lvl3pPr marL="615734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1077" kern="1200">
          <a:solidFill>
            <a:schemeClr val="tx1"/>
          </a:solidFill>
          <a:latin typeface="+mn-lt"/>
          <a:ea typeface="+mn-ea"/>
          <a:cs typeface="+mn-cs"/>
        </a:defRPr>
      </a:lvl3pPr>
      <a:lvl4pPr marL="862028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1108321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354615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600909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847202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2093496" indent="-123147" algn="l" defTabSz="492587" rtl="0" eaLnBrk="1" latinLnBrk="0" hangingPunct="1">
        <a:lnSpc>
          <a:spcPct val="90000"/>
        </a:lnSpc>
        <a:spcBef>
          <a:spcPts val="269"/>
        </a:spcBef>
        <a:buFont typeface="Arial" panose="020B0604020202020204" pitchFamily="34" charset="0"/>
        <a:buChar char="•"/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1pPr>
      <a:lvl2pPr marL="246294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2pPr>
      <a:lvl3pPr marL="492587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3pPr>
      <a:lvl4pPr marL="738881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4pPr>
      <a:lvl5pPr marL="985175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5pPr>
      <a:lvl6pPr marL="1231468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6pPr>
      <a:lvl7pPr marL="1477762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7pPr>
      <a:lvl8pPr marL="1724055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8pPr>
      <a:lvl9pPr marL="1970349" algn="l" defTabSz="492587" rtl="0" eaLnBrk="1" latinLnBrk="0" hangingPunct="1">
        <a:defRPr kumimoji="1" sz="9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4A72658-A53A-4F2F-BED4-9BE443BBCDF6}"/>
              </a:ext>
            </a:extLst>
          </p:cNvPr>
          <p:cNvSpPr txBox="1"/>
          <p:nvPr/>
        </p:nvSpPr>
        <p:spPr>
          <a:xfrm>
            <a:off x="7550735" y="1609080"/>
            <a:ext cx="1766528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600" b="1" dirty="0">
                <a:solidFill>
                  <a:srgbClr val="EDBE38"/>
                </a:solidFill>
                <a:latin typeface="Helvetica" panose="020B0604020202020204" pitchFamily="34" charset="0"/>
              </a:rPr>
              <a:t>FUKUOKA</a:t>
            </a:r>
            <a:r>
              <a:rPr lang="ja-JP" altLang="en-US" sz="7600" b="1" dirty="0">
                <a:solidFill>
                  <a:srgbClr val="EDBE38"/>
                </a:solidFill>
                <a:latin typeface="Helvetica" panose="020B0604020202020204" pitchFamily="34" charset="0"/>
              </a:rPr>
              <a:t> </a:t>
            </a:r>
            <a:r>
              <a:rPr lang="en-US" altLang="ja-JP" sz="7600" b="1" dirty="0">
                <a:solidFill>
                  <a:srgbClr val="EDBE38"/>
                </a:solidFill>
                <a:latin typeface="Helvetica" panose="020B0604020202020204" pitchFamily="34" charset="0"/>
              </a:rPr>
              <a:t>Bloc Council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22E079F-0D28-4A9F-996D-55C61D6C5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94113"/>
            <a:ext cx="11248095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85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3</Words>
  <Application>Microsoft Office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樟 陽介</dc:creator>
  <cp:lastModifiedBy>浩 浦山</cp:lastModifiedBy>
  <cp:revision>17</cp:revision>
  <dcterms:created xsi:type="dcterms:W3CDTF">2021-09-20T03:14:19Z</dcterms:created>
  <dcterms:modified xsi:type="dcterms:W3CDTF">2023-03-13T09:46:04Z</dcterms:modified>
</cp:coreProperties>
</file>