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7" r:id="rId2"/>
  </p:sldIdLst>
  <p:sldSz cx="14400213" cy="3694113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4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0" y="1460"/>
      </p:cViewPr>
      <p:guideLst>
        <p:guide orient="horz" pos="1164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027" y="604569"/>
            <a:ext cx="10800160" cy="1286099"/>
          </a:xfrm>
          <a:prstGeom prst="rect">
            <a:avLst/>
          </a:prstGeom>
        </p:spPr>
        <p:txBody>
          <a:bodyPr anchor="b"/>
          <a:lstStyle>
            <a:lvl1pPr algn="ctr">
              <a:defRPr sz="323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1940265"/>
            <a:ext cx="10800160" cy="89188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93"/>
            </a:lvl1pPr>
            <a:lvl2pPr marL="246294" indent="0" algn="ctr">
              <a:buNone/>
              <a:defRPr sz="1077"/>
            </a:lvl2pPr>
            <a:lvl3pPr marL="492587" indent="0" algn="ctr">
              <a:buNone/>
              <a:defRPr sz="970"/>
            </a:lvl3pPr>
            <a:lvl4pPr marL="738881" indent="0" algn="ctr">
              <a:buNone/>
              <a:defRPr sz="862"/>
            </a:lvl4pPr>
            <a:lvl5pPr marL="985175" indent="0" algn="ctr">
              <a:buNone/>
              <a:defRPr sz="862"/>
            </a:lvl5pPr>
            <a:lvl6pPr marL="1231468" indent="0" algn="ctr">
              <a:buNone/>
              <a:defRPr sz="862"/>
            </a:lvl6pPr>
            <a:lvl7pPr marL="1477762" indent="0" algn="ctr">
              <a:buNone/>
              <a:defRPr sz="862"/>
            </a:lvl7pPr>
            <a:lvl8pPr marL="1724055" indent="0" algn="ctr">
              <a:buNone/>
              <a:defRPr sz="862"/>
            </a:lvl8pPr>
            <a:lvl9pPr marL="1970349" indent="0" algn="ctr">
              <a:buNone/>
              <a:defRPr sz="862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650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196678"/>
            <a:ext cx="12420184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983386"/>
            <a:ext cx="12420184" cy="2343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559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196677"/>
            <a:ext cx="3105046" cy="313059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196677"/>
            <a:ext cx="9135135" cy="313059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70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196678"/>
            <a:ext cx="12420184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15" y="983386"/>
            <a:ext cx="12420184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0536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4" y="920963"/>
            <a:ext cx="12420184" cy="1536648"/>
          </a:xfrm>
          <a:prstGeom prst="rect">
            <a:avLst/>
          </a:prstGeom>
        </p:spPr>
        <p:txBody>
          <a:bodyPr anchor="b"/>
          <a:lstStyle>
            <a:lvl1pPr>
              <a:defRPr sz="323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4" y="2472149"/>
            <a:ext cx="12420184" cy="808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1pPr>
            <a:lvl2pPr marL="24629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2pPr>
            <a:lvl3pPr marL="492587" indent="0">
              <a:buNone/>
              <a:defRPr sz="970">
                <a:solidFill>
                  <a:schemeClr val="tx1">
                    <a:tint val="75000"/>
                  </a:schemeClr>
                </a:solidFill>
              </a:defRPr>
            </a:lvl3pPr>
            <a:lvl4pPr marL="738881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4pPr>
            <a:lvl5pPr marL="985175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5pPr>
            <a:lvl6pPr marL="1231468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6pPr>
            <a:lvl7pPr marL="1477762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7pPr>
            <a:lvl8pPr marL="1724055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8pPr>
            <a:lvl9pPr marL="1970349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7968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196678"/>
            <a:ext cx="12420184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983386"/>
            <a:ext cx="6120091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983386"/>
            <a:ext cx="6120091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6120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196678"/>
            <a:ext cx="12420184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1" y="905571"/>
            <a:ext cx="6091965" cy="44380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93" b="1"/>
            </a:lvl1pPr>
            <a:lvl2pPr marL="246294" indent="0">
              <a:buNone/>
              <a:defRPr sz="1077" b="1"/>
            </a:lvl2pPr>
            <a:lvl3pPr marL="492587" indent="0">
              <a:buNone/>
              <a:defRPr sz="970" b="1"/>
            </a:lvl3pPr>
            <a:lvl4pPr marL="738881" indent="0">
              <a:buNone/>
              <a:defRPr sz="862" b="1"/>
            </a:lvl4pPr>
            <a:lvl5pPr marL="985175" indent="0">
              <a:buNone/>
              <a:defRPr sz="862" b="1"/>
            </a:lvl5pPr>
            <a:lvl6pPr marL="1231468" indent="0">
              <a:buNone/>
              <a:defRPr sz="862" b="1"/>
            </a:lvl6pPr>
            <a:lvl7pPr marL="1477762" indent="0">
              <a:buNone/>
              <a:defRPr sz="862" b="1"/>
            </a:lvl7pPr>
            <a:lvl8pPr marL="1724055" indent="0">
              <a:buNone/>
              <a:defRPr sz="862" b="1"/>
            </a:lvl8pPr>
            <a:lvl9pPr marL="1970349" indent="0">
              <a:buNone/>
              <a:defRPr sz="862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1" y="1349377"/>
            <a:ext cx="6091965" cy="19847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8" y="905571"/>
            <a:ext cx="6121966" cy="44380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93" b="1"/>
            </a:lvl1pPr>
            <a:lvl2pPr marL="246294" indent="0">
              <a:buNone/>
              <a:defRPr sz="1077" b="1"/>
            </a:lvl2pPr>
            <a:lvl3pPr marL="492587" indent="0">
              <a:buNone/>
              <a:defRPr sz="970" b="1"/>
            </a:lvl3pPr>
            <a:lvl4pPr marL="738881" indent="0">
              <a:buNone/>
              <a:defRPr sz="862" b="1"/>
            </a:lvl4pPr>
            <a:lvl5pPr marL="985175" indent="0">
              <a:buNone/>
              <a:defRPr sz="862" b="1"/>
            </a:lvl5pPr>
            <a:lvl6pPr marL="1231468" indent="0">
              <a:buNone/>
              <a:defRPr sz="862" b="1"/>
            </a:lvl6pPr>
            <a:lvl7pPr marL="1477762" indent="0">
              <a:buNone/>
              <a:defRPr sz="862" b="1"/>
            </a:lvl7pPr>
            <a:lvl8pPr marL="1724055" indent="0">
              <a:buNone/>
              <a:defRPr sz="862" b="1"/>
            </a:lvl8pPr>
            <a:lvl9pPr marL="1970349" indent="0">
              <a:buNone/>
              <a:defRPr sz="862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8" y="1349377"/>
            <a:ext cx="6121966" cy="19847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57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15" y="196678"/>
            <a:ext cx="12420184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4191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02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246274"/>
            <a:ext cx="4644443" cy="861960"/>
          </a:xfrm>
          <a:prstGeom prst="rect">
            <a:avLst/>
          </a:prstGeom>
        </p:spPr>
        <p:txBody>
          <a:bodyPr anchor="b"/>
          <a:lstStyle>
            <a:lvl1pPr>
              <a:defRPr sz="172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531884"/>
            <a:ext cx="7290108" cy="2625215"/>
          </a:xfrm>
          <a:prstGeom prst="rect">
            <a:avLst/>
          </a:prstGeom>
        </p:spPr>
        <p:txBody>
          <a:bodyPr/>
          <a:lstStyle>
            <a:lvl1pPr>
              <a:defRPr sz="1724"/>
            </a:lvl1pPr>
            <a:lvl2pPr>
              <a:defRPr sz="1508"/>
            </a:lvl2pPr>
            <a:lvl3pPr>
              <a:defRPr sz="1293"/>
            </a:lvl3pPr>
            <a:lvl4pPr>
              <a:defRPr sz="1077"/>
            </a:lvl4pPr>
            <a:lvl5pPr>
              <a:defRPr sz="1077"/>
            </a:lvl5pPr>
            <a:lvl6pPr>
              <a:defRPr sz="1077"/>
            </a:lvl6pPr>
            <a:lvl7pPr>
              <a:defRPr sz="1077"/>
            </a:lvl7pPr>
            <a:lvl8pPr>
              <a:defRPr sz="1077"/>
            </a:lvl8pPr>
            <a:lvl9pPr>
              <a:defRPr sz="10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1108234"/>
            <a:ext cx="4644443" cy="2053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2"/>
            </a:lvl1pPr>
            <a:lvl2pPr marL="246294" indent="0">
              <a:buNone/>
              <a:defRPr sz="754"/>
            </a:lvl2pPr>
            <a:lvl3pPr marL="492587" indent="0">
              <a:buNone/>
              <a:defRPr sz="646"/>
            </a:lvl3pPr>
            <a:lvl4pPr marL="738881" indent="0">
              <a:buNone/>
              <a:defRPr sz="539"/>
            </a:lvl4pPr>
            <a:lvl5pPr marL="985175" indent="0">
              <a:buNone/>
              <a:defRPr sz="539"/>
            </a:lvl5pPr>
            <a:lvl6pPr marL="1231468" indent="0">
              <a:buNone/>
              <a:defRPr sz="539"/>
            </a:lvl6pPr>
            <a:lvl7pPr marL="1477762" indent="0">
              <a:buNone/>
              <a:defRPr sz="539"/>
            </a:lvl7pPr>
            <a:lvl8pPr marL="1724055" indent="0">
              <a:buNone/>
              <a:defRPr sz="539"/>
            </a:lvl8pPr>
            <a:lvl9pPr marL="1970349" indent="0">
              <a:buNone/>
              <a:defRPr sz="5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15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246274"/>
            <a:ext cx="4644443" cy="861960"/>
          </a:xfrm>
          <a:prstGeom prst="rect">
            <a:avLst/>
          </a:prstGeom>
        </p:spPr>
        <p:txBody>
          <a:bodyPr anchor="b"/>
          <a:lstStyle>
            <a:lvl1pPr>
              <a:defRPr sz="172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531884"/>
            <a:ext cx="7290108" cy="262521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724"/>
            </a:lvl1pPr>
            <a:lvl2pPr marL="246294" indent="0">
              <a:buNone/>
              <a:defRPr sz="1508"/>
            </a:lvl2pPr>
            <a:lvl3pPr marL="492587" indent="0">
              <a:buNone/>
              <a:defRPr sz="1293"/>
            </a:lvl3pPr>
            <a:lvl4pPr marL="738881" indent="0">
              <a:buNone/>
              <a:defRPr sz="1077"/>
            </a:lvl4pPr>
            <a:lvl5pPr marL="985175" indent="0">
              <a:buNone/>
              <a:defRPr sz="1077"/>
            </a:lvl5pPr>
            <a:lvl6pPr marL="1231468" indent="0">
              <a:buNone/>
              <a:defRPr sz="1077"/>
            </a:lvl6pPr>
            <a:lvl7pPr marL="1477762" indent="0">
              <a:buNone/>
              <a:defRPr sz="1077"/>
            </a:lvl7pPr>
            <a:lvl8pPr marL="1724055" indent="0">
              <a:buNone/>
              <a:defRPr sz="1077"/>
            </a:lvl8pPr>
            <a:lvl9pPr marL="1970349" indent="0">
              <a:buNone/>
              <a:defRPr sz="107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1108234"/>
            <a:ext cx="4644443" cy="2053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2"/>
            </a:lvl1pPr>
            <a:lvl2pPr marL="246294" indent="0">
              <a:buNone/>
              <a:defRPr sz="754"/>
            </a:lvl2pPr>
            <a:lvl3pPr marL="492587" indent="0">
              <a:buNone/>
              <a:defRPr sz="646"/>
            </a:lvl3pPr>
            <a:lvl4pPr marL="738881" indent="0">
              <a:buNone/>
              <a:defRPr sz="539"/>
            </a:lvl4pPr>
            <a:lvl5pPr marL="985175" indent="0">
              <a:buNone/>
              <a:defRPr sz="539"/>
            </a:lvl5pPr>
            <a:lvl6pPr marL="1231468" indent="0">
              <a:buNone/>
              <a:defRPr sz="539"/>
            </a:lvl6pPr>
            <a:lvl7pPr marL="1477762" indent="0">
              <a:buNone/>
              <a:defRPr sz="539"/>
            </a:lvl7pPr>
            <a:lvl8pPr marL="1724055" indent="0">
              <a:buNone/>
              <a:defRPr sz="539"/>
            </a:lvl8pPr>
            <a:lvl9pPr marL="1970349" indent="0">
              <a:buNone/>
              <a:defRPr sz="5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9959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3423896"/>
            <a:ext cx="3240048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2024/9/25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3423896"/>
            <a:ext cx="4860072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3423896"/>
            <a:ext cx="3240048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1E0E3CB4-11B7-4A94-A57F-2172CCE6C80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76219" y="469240"/>
            <a:ext cx="11400508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492587" rtl="0" eaLnBrk="1" latinLnBrk="0" hangingPunct="1">
        <a:lnSpc>
          <a:spcPct val="90000"/>
        </a:lnSpc>
        <a:spcBef>
          <a:spcPct val="0"/>
        </a:spcBef>
        <a:buNone/>
        <a:defRPr kumimoji="1" sz="23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3147" indent="-123147" algn="l" defTabSz="492587" rtl="0" eaLnBrk="1" latinLnBrk="0" hangingPunct="1">
        <a:lnSpc>
          <a:spcPct val="90000"/>
        </a:lnSpc>
        <a:spcBef>
          <a:spcPts val="539"/>
        </a:spcBef>
        <a:buFont typeface="Arial" panose="020B0604020202020204" pitchFamily="34" charset="0"/>
        <a:buChar char="•"/>
        <a:defRPr kumimoji="1" sz="1508" kern="1200">
          <a:solidFill>
            <a:schemeClr val="tx1"/>
          </a:solidFill>
          <a:latin typeface="+mn-lt"/>
          <a:ea typeface="+mn-ea"/>
          <a:cs typeface="+mn-cs"/>
        </a:defRPr>
      </a:lvl1pPr>
      <a:lvl2pPr marL="369440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1293" kern="1200">
          <a:solidFill>
            <a:schemeClr val="tx1"/>
          </a:solidFill>
          <a:latin typeface="+mn-lt"/>
          <a:ea typeface="+mn-ea"/>
          <a:cs typeface="+mn-cs"/>
        </a:defRPr>
      </a:lvl2pPr>
      <a:lvl3pPr marL="615734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1077" kern="1200">
          <a:solidFill>
            <a:schemeClr val="tx1"/>
          </a:solidFill>
          <a:latin typeface="+mn-lt"/>
          <a:ea typeface="+mn-ea"/>
          <a:cs typeface="+mn-cs"/>
        </a:defRPr>
      </a:lvl3pPr>
      <a:lvl4pPr marL="862028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1108321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354615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600909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847202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2093496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1pPr>
      <a:lvl2pPr marL="246294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2pPr>
      <a:lvl3pPr marL="492587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3pPr>
      <a:lvl4pPr marL="738881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985175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231468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477762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724055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1970349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8F95A2E1-459E-43BA-9BA7-0DD4B459F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94113"/>
            <a:ext cx="14059731" cy="118117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5EE6446-856F-473B-85F3-864556879110}"/>
              </a:ext>
            </a:extLst>
          </p:cNvPr>
          <p:cNvSpPr txBox="1"/>
          <p:nvPr/>
        </p:nvSpPr>
        <p:spPr>
          <a:xfrm>
            <a:off x="5731169" y="1869069"/>
            <a:ext cx="8588288" cy="579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ja-JP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FUKUOKA</a:t>
            </a:r>
            <a:r>
              <a:rPr lang="ja-JP" altLang="en-US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 </a:t>
            </a:r>
            <a:r>
              <a:rPr lang="en-US" altLang="ja-JP" sz="3500" b="1" dirty="0">
                <a:solidFill>
                  <a:srgbClr val="0097D7"/>
                </a:solidFill>
                <a:latin typeface="Helvetica" panose="020B0604020202020204" pitchFamily="34" charset="0"/>
              </a:rPr>
              <a:t>Bloc Council</a:t>
            </a:r>
          </a:p>
        </p:txBody>
      </p:sp>
    </p:spTree>
    <p:extLst>
      <p:ext uri="{BB962C8B-B14F-4D97-AF65-F5344CB8AC3E}">
        <p14:creationId xmlns:p14="http://schemas.microsoft.com/office/powerpoint/2010/main" val="3501835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1316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shohei takada</cp:lastModifiedBy>
  <cp:revision>24</cp:revision>
  <dcterms:created xsi:type="dcterms:W3CDTF">2021-09-20T03:14:19Z</dcterms:created>
  <dcterms:modified xsi:type="dcterms:W3CDTF">2024-09-25T03:41:41Z</dcterms:modified>
</cp:coreProperties>
</file>