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handoutMasterIdLst>
    <p:handoutMasterId r:id="rId3"/>
  </p:handoutMasterIdLst>
  <p:sldIdLst>
    <p:sldId id="257" r:id="rId2"/>
  </p:sldIdLst>
  <p:sldSz cx="32400875" cy="7416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7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061"/>
      </p:cViewPr>
      <p:guideLst>
        <p:guide orient="horz" pos="2337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10A507C-CC57-4BF9-A57C-D0BE9844C0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69E23AE-BA0E-4EB7-9E8D-30933811E4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85450-EE58-44CA-9E6B-1A55B211E83E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4FE4CEC-311A-4A84-8BF3-51CB9B1CA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EB97A6F-73D4-43B5-B6D8-C6FF0107AD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EC411-6283-4AE9-A4A6-10AE8B6F8EC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46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213815"/>
            <a:ext cx="24300656" cy="2582145"/>
          </a:xfrm>
          <a:prstGeom prst="rect">
            <a:avLst/>
          </a:prstGeom>
        </p:spPr>
        <p:txBody>
          <a:bodyPr anchor="b"/>
          <a:lstStyle>
            <a:lvl1pPr algn="ctr"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3895537"/>
            <a:ext cx="24300656" cy="179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96"/>
            </a:lvl1pPr>
            <a:lvl2pPr marL="494462" indent="0" algn="ctr">
              <a:buNone/>
              <a:defRPr sz="2163"/>
            </a:lvl2pPr>
            <a:lvl3pPr marL="988924" indent="0" algn="ctr">
              <a:buNone/>
              <a:defRPr sz="1947"/>
            </a:lvl3pPr>
            <a:lvl4pPr marL="1483385" indent="0" algn="ctr">
              <a:buNone/>
              <a:defRPr sz="1730"/>
            </a:lvl4pPr>
            <a:lvl5pPr marL="1977847" indent="0" algn="ctr">
              <a:buNone/>
              <a:defRPr sz="1730"/>
            </a:lvl5pPr>
            <a:lvl6pPr marL="2472309" indent="0" algn="ctr">
              <a:buNone/>
              <a:defRPr sz="1730"/>
            </a:lvl6pPr>
            <a:lvl7pPr marL="2966771" indent="0" algn="ctr">
              <a:buNone/>
              <a:defRPr sz="1730"/>
            </a:lvl7pPr>
            <a:lvl8pPr marL="3461233" indent="0" algn="ctr">
              <a:buNone/>
              <a:defRPr sz="1730"/>
            </a:lvl8pPr>
            <a:lvl9pPr marL="3955694" indent="0" algn="ctr">
              <a:buNone/>
              <a:defRPr sz="173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0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40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394876"/>
            <a:ext cx="6986439" cy="628539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394876"/>
            <a:ext cx="20554305" cy="62853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57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39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849051"/>
            <a:ext cx="27945755" cy="3085182"/>
          </a:xfrm>
          <a:prstGeom prst="rect">
            <a:avLst/>
          </a:prstGeom>
        </p:spPr>
        <p:txBody>
          <a:bodyPr anchor="b"/>
          <a:lstStyle>
            <a:lvl1pPr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4963420"/>
            <a:ext cx="27945755" cy="16224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96">
                <a:solidFill>
                  <a:schemeClr val="tx1">
                    <a:tint val="75000"/>
                  </a:schemeClr>
                </a:solidFill>
              </a:defRPr>
            </a:lvl1pPr>
            <a:lvl2pPr marL="494462" indent="0">
              <a:buNone/>
              <a:defRPr sz="2163">
                <a:solidFill>
                  <a:schemeClr val="tx1">
                    <a:tint val="75000"/>
                  </a:schemeClr>
                </a:solidFill>
              </a:defRPr>
            </a:lvl2pPr>
            <a:lvl3pPr marL="988924" indent="0">
              <a:buNone/>
              <a:defRPr sz="1947">
                <a:solidFill>
                  <a:schemeClr val="tx1">
                    <a:tint val="75000"/>
                  </a:schemeClr>
                </a:solidFill>
              </a:defRPr>
            </a:lvl3pPr>
            <a:lvl4pPr marL="1483385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4pPr>
            <a:lvl5pPr marL="1977847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5pPr>
            <a:lvl6pPr marL="2472309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6pPr>
            <a:lvl7pPr marL="2966771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7pPr>
            <a:lvl8pPr marL="3461233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8pPr>
            <a:lvl9pPr marL="3955694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351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85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818146"/>
            <a:ext cx="13707088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2709192"/>
            <a:ext cx="13707088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818146"/>
            <a:ext cx="13774592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2709192"/>
            <a:ext cx="13774592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47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78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860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/>
          <a:lstStyle>
            <a:lvl1pPr>
              <a:defRPr sz="3461"/>
            </a:lvl1pPr>
            <a:lvl2pPr>
              <a:defRPr sz="3028"/>
            </a:lvl2pPr>
            <a:lvl3pPr>
              <a:defRPr sz="2596"/>
            </a:lvl3pPr>
            <a:lvl4pPr>
              <a:defRPr sz="2163"/>
            </a:lvl4pPr>
            <a:lvl5pPr>
              <a:defRPr sz="2163"/>
            </a:lvl5pPr>
            <a:lvl6pPr>
              <a:defRPr sz="2163"/>
            </a:lvl6pPr>
            <a:lvl7pPr>
              <a:defRPr sz="2163"/>
            </a:lvl7pPr>
            <a:lvl8pPr>
              <a:defRPr sz="2163"/>
            </a:lvl8pPr>
            <a:lvl9pPr>
              <a:defRPr sz="21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8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461"/>
            </a:lvl1pPr>
            <a:lvl2pPr marL="494462" indent="0">
              <a:buNone/>
              <a:defRPr sz="3028"/>
            </a:lvl2pPr>
            <a:lvl3pPr marL="988924" indent="0">
              <a:buNone/>
              <a:defRPr sz="2596"/>
            </a:lvl3pPr>
            <a:lvl4pPr marL="1483385" indent="0">
              <a:buNone/>
              <a:defRPr sz="2163"/>
            </a:lvl4pPr>
            <a:lvl5pPr marL="1977847" indent="0">
              <a:buNone/>
              <a:defRPr sz="2163"/>
            </a:lvl5pPr>
            <a:lvl6pPr marL="2472309" indent="0">
              <a:buNone/>
              <a:defRPr sz="2163"/>
            </a:lvl6pPr>
            <a:lvl7pPr marL="2966771" indent="0">
              <a:buNone/>
              <a:defRPr sz="2163"/>
            </a:lvl7pPr>
            <a:lvl8pPr marL="3461233" indent="0">
              <a:buNone/>
              <a:defRPr sz="2163"/>
            </a:lvl8pPr>
            <a:lvl9pPr marL="3955694" indent="0">
              <a:buNone/>
              <a:defRPr sz="216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89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93CD5BCC-E11A-490C-BF83-3F15CEA419F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6300" y="454308"/>
            <a:ext cx="30519221" cy="489551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6874275"/>
            <a:ext cx="10935295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1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88924" rtl="0" eaLnBrk="1" latinLnBrk="0" hangingPunct="1">
        <a:lnSpc>
          <a:spcPct val="90000"/>
        </a:lnSpc>
        <a:spcBef>
          <a:spcPct val="0"/>
        </a:spcBef>
        <a:buNone/>
        <a:defRPr kumimoji="1" sz="47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7231" indent="-247231" algn="l" defTabSz="988924" rtl="0" eaLnBrk="1" latinLnBrk="0" hangingPunct="1">
        <a:lnSpc>
          <a:spcPct val="90000"/>
        </a:lnSpc>
        <a:spcBef>
          <a:spcPts val="1082"/>
        </a:spcBef>
        <a:buFont typeface="Arial" panose="020B0604020202020204" pitchFamily="34" charset="0"/>
        <a:buChar char="•"/>
        <a:defRPr kumimoji="1" sz="3028" kern="1200">
          <a:solidFill>
            <a:schemeClr val="tx1"/>
          </a:solidFill>
          <a:latin typeface="+mn-lt"/>
          <a:ea typeface="+mn-ea"/>
          <a:cs typeface="+mn-cs"/>
        </a:defRPr>
      </a:lvl1pPr>
      <a:lvl2pPr marL="741693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596" kern="1200">
          <a:solidFill>
            <a:schemeClr val="tx1"/>
          </a:solidFill>
          <a:latin typeface="+mn-lt"/>
          <a:ea typeface="+mn-ea"/>
          <a:cs typeface="+mn-cs"/>
        </a:defRPr>
      </a:lvl2pPr>
      <a:lvl3pPr marL="123615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163" kern="1200">
          <a:solidFill>
            <a:schemeClr val="tx1"/>
          </a:solidFill>
          <a:latin typeface="+mn-lt"/>
          <a:ea typeface="+mn-ea"/>
          <a:cs typeface="+mn-cs"/>
        </a:defRPr>
      </a:lvl3pPr>
      <a:lvl4pPr marL="1730616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2225078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719540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3214002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708464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420292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1pPr>
      <a:lvl2pPr marL="494462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2pPr>
      <a:lvl3pPr marL="98892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483385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1977847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472309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2966771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461233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395569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90012" y="4563852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0097D7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29128EB-EC0C-4D45-B5B2-05BF9F622EC6}"/>
              </a:ext>
            </a:extLst>
          </p:cNvPr>
          <p:cNvSpPr txBox="1"/>
          <p:nvPr/>
        </p:nvSpPr>
        <p:spPr>
          <a:xfrm>
            <a:off x="12709971" y="4519834"/>
            <a:ext cx="18887452" cy="1806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300"/>
              </a:lnSpc>
            </a:pPr>
            <a:r>
              <a:rPr lang="en-US" altLang="ja-JP" sz="11500" b="1" dirty="0">
                <a:solidFill>
                  <a:srgbClr val="0097D7"/>
                </a:solidFill>
                <a:latin typeface="Helvetica" panose="020B0604020202020204" pitchFamily="34" charset="0"/>
              </a:rPr>
              <a:t>Japan</a:t>
            </a:r>
            <a:endParaRPr lang="en-US" altLang="ja-JP" sz="16200" b="1" dirty="0">
              <a:solidFill>
                <a:srgbClr val="0097D7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27AE2DB6-192B-4118-88A1-4CF7B1DA7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16800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1902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26</cp:revision>
  <dcterms:created xsi:type="dcterms:W3CDTF">2021-09-20T03:14:19Z</dcterms:created>
  <dcterms:modified xsi:type="dcterms:W3CDTF">2022-02-11T02:59:40Z</dcterms:modified>
</cp:coreProperties>
</file>