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handoutMasterIdLst>
    <p:handoutMasterId r:id="rId3"/>
  </p:handoutMasterIdLst>
  <p:sldIdLst>
    <p:sldId id="257" r:id="rId2"/>
  </p:sldIdLst>
  <p:sldSz cx="36001325" cy="41767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16" userDrawn="1">
          <p15:clr>
            <a:srgbClr val="A4A3A4"/>
          </p15:clr>
        </p15:guide>
        <p15:guide id="2" pos="113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BE38"/>
    <a:srgbClr val="0097D7"/>
    <a:srgbClr val="F3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19" y="1440"/>
      </p:cViewPr>
      <p:guideLst>
        <p:guide orient="horz" pos="1316"/>
        <p:guide pos="113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34106337-E584-4B9C-A947-0B7F86FC88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DA49E30-A5B5-498E-B08D-D81583D3A2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20AB9-BE50-4C4D-868D-9BA930BB4926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14408C3-F900-4E8C-B3F3-54C38F57912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11EB4FF-84F3-491F-AD33-CEDCA7005E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064A3A-5468-4032-8A7C-A88A365466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7742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0166" y="683550"/>
            <a:ext cx="27000994" cy="1454115"/>
          </a:xfrm>
          <a:prstGeom prst="rect">
            <a:avLst/>
          </a:prstGeom>
        </p:spPr>
        <p:txBody>
          <a:bodyPr anchor="b"/>
          <a:lstStyle>
            <a:lvl1pPr algn="ctr">
              <a:defRPr sz="36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00166" y="2193742"/>
            <a:ext cx="27000994" cy="10084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62"/>
            </a:lvl1pPr>
            <a:lvl2pPr marL="278435" indent="0" algn="ctr">
              <a:buNone/>
              <a:defRPr sz="1218"/>
            </a:lvl2pPr>
            <a:lvl3pPr marL="556870" indent="0" algn="ctr">
              <a:buNone/>
              <a:defRPr sz="1096"/>
            </a:lvl3pPr>
            <a:lvl4pPr marL="835304" indent="0" algn="ctr">
              <a:buNone/>
              <a:defRPr sz="974"/>
            </a:lvl4pPr>
            <a:lvl5pPr marL="1113739" indent="0" algn="ctr">
              <a:buNone/>
              <a:defRPr sz="974"/>
            </a:lvl5pPr>
            <a:lvl6pPr marL="1392174" indent="0" algn="ctr">
              <a:buNone/>
              <a:defRPr sz="974"/>
            </a:lvl6pPr>
            <a:lvl7pPr marL="1670609" indent="0" algn="ctr">
              <a:buNone/>
              <a:defRPr sz="974"/>
            </a:lvl7pPr>
            <a:lvl8pPr marL="1949044" indent="0" algn="ctr">
              <a:buNone/>
              <a:defRPr sz="974"/>
            </a:lvl8pPr>
            <a:lvl9pPr marL="2227478" indent="0" algn="ctr">
              <a:buNone/>
              <a:defRPr sz="9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9986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091" y="222371"/>
            <a:ext cx="31051143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5091" y="1111856"/>
            <a:ext cx="31051143" cy="265008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913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63448" y="222371"/>
            <a:ext cx="7762786" cy="3539571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5091" y="222371"/>
            <a:ext cx="22838341" cy="3539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066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091" y="222371"/>
            <a:ext cx="31051143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5091" y="1111856"/>
            <a:ext cx="31051143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28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340" y="1041279"/>
            <a:ext cx="31051143" cy="1737396"/>
          </a:xfrm>
          <a:prstGeom prst="rect">
            <a:avLst/>
          </a:prstGeom>
        </p:spPr>
        <p:txBody>
          <a:bodyPr anchor="b"/>
          <a:lstStyle>
            <a:lvl1pPr>
              <a:defRPr sz="36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340" y="2795111"/>
            <a:ext cx="31051143" cy="9136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62">
                <a:solidFill>
                  <a:schemeClr val="tx1">
                    <a:tint val="75000"/>
                  </a:schemeClr>
                </a:solidFill>
              </a:defRPr>
            </a:lvl1pPr>
            <a:lvl2pPr marL="278435" indent="0">
              <a:buNone/>
              <a:defRPr sz="1218">
                <a:solidFill>
                  <a:schemeClr val="tx1">
                    <a:tint val="75000"/>
                  </a:schemeClr>
                </a:solidFill>
              </a:defRPr>
            </a:lvl2pPr>
            <a:lvl3pPr marL="556870" indent="0">
              <a:buNone/>
              <a:defRPr sz="1096">
                <a:solidFill>
                  <a:schemeClr val="tx1">
                    <a:tint val="75000"/>
                  </a:schemeClr>
                </a:solidFill>
              </a:defRPr>
            </a:lvl3pPr>
            <a:lvl4pPr marL="83530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4pPr>
            <a:lvl5pPr marL="1113739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5pPr>
            <a:lvl6pPr marL="139217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6pPr>
            <a:lvl7pPr marL="1670609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7pPr>
            <a:lvl8pPr marL="194904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8pPr>
            <a:lvl9pPr marL="2227478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3628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091" y="222371"/>
            <a:ext cx="31051143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5091" y="1111856"/>
            <a:ext cx="15300563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25671" y="1111856"/>
            <a:ext cx="15300563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4581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780" y="222371"/>
            <a:ext cx="31051143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9781" y="1023875"/>
            <a:ext cx="15230247" cy="50178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62" b="1"/>
            </a:lvl1pPr>
            <a:lvl2pPr marL="278435" indent="0">
              <a:buNone/>
              <a:defRPr sz="1218" b="1"/>
            </a:lvl2pPr>
            <a:lvl3pPr marL="556870" indent="0">
              <a:buNone/>
              <a:defRPr sz="1096" b="1"/>
            </a:lvl3pPr>
            <a:lvl4pPr marL="835304" indent="0">
              <a:buNone/>
              <a:defRPr sz="974" b="1"/>
            </a:lvl4pPr>
            <a:lvl5pPr marL="1113739" indent="0">
              <a:buNone/>
              <a:defRPr sz="974" b="1"/>
            </a:lvl5pPr>
            <a:lvl6pPr marL="1392174" indent="0">
              <a:buNone/>
              <a:defRPr sz="974" b="1"/>
            </a:lvl6pPr>
            <a:lvl7pPr marL="1670609" indent="0">
              <a:buNone/>
              <a:defRPr sz="974" b="1"/>
            </a:lvl7pPr>
            <a:lvl8pPr marL="1949044" indent="0">
              <a:buNone/>
              <a:defRPr sz="974" b="1"/>
            </a:lvl8pPr>
            <a:lvl9pPr marL="2227478" indent="0">
              <a:buNone/>
              <a:defRPr sz="9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79781" y="1525660"/>
            <a:ext cx="15230247" cy="2244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225671" y="1023875"/>
            <a:ext cx="15305252" cy="50178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62" b="1"/>
            </a:lvl1pPr>
            <a:lvl2pPr marL="278435" indent="0">
              <a:buNone/>
              <a:defRPr sz="1218" b="1"/>
            </a:lvl2pPr>
            <a:lvl3pPr marL="556870" indent="0">
              <a:buNone/>
              <a:defRPr sz="1096" b="1"/>
            </a:lvl3pPr>
            <a:lvl4pPr marL="835304" indent="0">
              <a:buNone/>
              <a:defRPr sz="974" b="1"/>
            </a:lvl4pPr>
            <a:lvl5pPr marL="1113739" indent="0">
              <a:buNone/>
              <a:defRPr sz="974" b="1"/>
            </a:lvl5pPr>
            <a:lvl6pPr marL="1392174" indent="0">
              <a:buNone/>
              <a:defRPr sz="974" b="1"/>
            </a:lvl6pPr>
            <a:lvl7pPr marL="1670609" indent="0">
              <a:buNone/>
              <a:defRPr sz="974" b="1"/>
            </a:lvl7pPr>
            <a:lvl8pPr marL="1949044" indent="0">
              <a:buNone/>
              <a:defRPr sz="974" b="1"/>
            </a:lvl8pPr>
            <a:lvl9pPr marL="2227478" indent="0">
              <a:buNone/>
              <a:defRPr sz="9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25671" y="1525660"/>
            <a:ext cx="15305252" cy="2244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6135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091" y="222371"/>
            <a:ext cx="31051143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9569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136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782" y="278448"/>
            <a:ext cx="11611363" cy="974566"/>
          </a:xfrm>
          <a:prstGeom prst="rect">
            <a:avLst/>
          </a:prstGeom>
        </p:spPr>
        <p:txBody>
          <a:bodyPr anchor="b"/>
          <a:lstStyle>
            <a:lvl1pPr>
              <a:defRPr sz="194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05252" y="601370"/>
            <a:ext cx="18225671" cy="2968173"/>
          </a:xfrm>
          <a:prstGeom prst="rect">
            <a:avLst/>
          </a:prstGeom>
        </p:spPr>
        <p:txBody>
          <a:bodyPr/>
          <a:lstStyle>
            <a:lvl1pPr>
              <a:defRPr sz="1949"/>
            </a:lvl1pPr>
            <a:lvl2pPr>
              <a:defRPr sz="1705"/>
            </a:lvl2pPr>
            <a:lvl3pPr>
              <a:defRPr sz="1462"/>
            </a:lvl3pPr>
            <a:lvl4pPr>
              <a:defRPr sz="1218"/>
            </a:lvl4pPr>
            <a:lvl5pPr>
              <a:defRPr sz="1218"/>
            </a:lvl5pPr>
            <a:lvl6pPr>
              <a:defRPr sz="1218"/>
            </a:lvl6pPr>
            <a:lvl7pPr>
              <a:defRPr sz="1218"/>
            </a:lvl7pPr>
            <a:lvl8pPr>
              <a:defRPr sz="1218"/>
            </a:lvl8pPr>
            <a:lvl9pPr>
              <a:defRPr sz="121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9782" y="1253014"/>
            <a:ext cx="11611363" cy="2321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74"/>
            </a:lvl1pPr>
            <a:lvl2pPr marL="278435" indent="0">
              <a:buNone/>
              <a:defRPr sz="853"/>
            </a:lvl2pPr>
            <a:lvl3pPr marL="556870" indent="0">
              <a:buNone/>
              <a:defRPr sz="731"/>
            </a:lvl3pPr>
            <a:lvl4pPr marL="835304" indent="0">
              <a:buNone/>
              <a:defRPr sz="609"/>
            </a:lvl4pPr>
            <a:lvl5pPr marL="1113739" indent="0">
              <a:buNone/>
              <a:defRPr sz="609"/>
            </a:lvl5pPr>
            <a:lvl6pPr marL="1392174" indent="0">
              <a:buNone/>
              <a:defRPr sz="609"/>
            </a:lvl6pPr>
            <a:lvl7pPr marL="1670609" indent="0">
              <a:buNone/>
              <a:defRPr sz="609"/>
            </a:lvl7pPr>
            <a:lvl8pPr marL="1949044" indent="0">
              <a:buNone/>
              <a:defRPr sz="609"/>
            </a:lvl8pPr>
            <a:lvl9pPr marL="2227478" indent="0">
              <a:buNone/>
              <a:defRPr sz="6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089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782" y="278448"/>
            <a:ext cx="11611363" cy="974566"/>
          </a:xfrm>
          <a:prstGeom prst="rect">
            <a:avLst/>
          </a:prstGeom>
        </p:spPr>
        <p:txBody>
          <a:bodyPr anchor="b"/>
          <a:lstStyle>
            <a:lvl1pPr>
              <a:defRPr sz="194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305252" y="601370"/>
            <a:ext cx="18225671" cy="2968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949"/>
            </a:lvl1pPr>
            <a:lvl2pPr marL="278435" indent="0">
              <a:buNone/>
              <a:defRPr sz="1705"/>
            </a:lvl2pPr>
            <a:lvl3pPr marL="556870" indent="0">
              <a:buNone/>
              <a:defRPr sz="1462"/>
            </a:lvl3pPr>
            <a:lvl4pPr marL="835304" indent="0">
              <a:buNone/>
              <a:defRPr sz="1218"/>
            </a:lvl4pPr>
            <a:lvl5pPr marL="1113739" indent="0">
              <a:buNone/>
              <a:defRPr sz="1218"/>
            </a:lvl5pPr>
            <a:lvl6pPr marL="1392174" indent="0">
              <a:buNone/>
              <a:defRPr sz="1218"/>
            </a:lvl6pPr>
            <a:lvl7pPr marL="1670609" indent="0">
              <a:buNone/>
              <a:defRPr sz="1218"/>
            </a:lvl7pPr>
            <a:lvl8pPr marL="1949044" indent="0">
              <a:buNone/>
              <a:defRPr sz="1218"/>
            </a:lvl8pPr>
            <a:lvl9pPr marL="2227478" indent="0">
              <a:buNone/>
              <a:defRPr sz="1218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9782" y="1253014"/>
            <a:ext cx="11611363" cy="2321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74"/>
            </a:lvl1pPr>
            <a:lvl2pPr marL="278435" indent="0">
              <a:buNone/>
              <a:defRPr sz="853"/>
            </a:lvl2pPr>
            <a:lvl3pPr marL="556870" indent="0">
              <a:buNone/>
              <a:defRPr sz="731"/>
            </a:lvl3pPr>
            <a:lvl4pPr marL="835304" indent="0">
              <a:buNone/>
              <a:defRPr sz="609"/>
            </a:lvl4pPr>
            <a:lvl5pPr marL="1113739" indent="0">
              <a:buNone/>
              <a:defRPr sz="609"/>
            </a:lvl5pPr>
            <a:lvl6pPr marL="1392174" indent="0">
              <a:buNone/>
              <a:defRPr sz="609"/>
            </a:lvl6pPr>
            <a:lvl7pPr marL="1670609" indent="0">
              <a:buNone/>
              <a:defRPr sz="609"/>
            </a:lvl7pPr>
            <a:lvl8pPr marL="1949044" indent="0">
              <a:buNone/>
              <a:defRPr sz="609"/>
            </a:lvl8pPr>
            <a:lvl9pPr marL="2227478" indent="0">
              <a:buNone/>
              <a:defRPr sz="6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0435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9175DE7D-31D9-4221-991B-E40E8A25E70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51931" y="112679"/>
            <a:ext cx="34731922" cy="251177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75091" y="3871195"/>
            <a:ext cx="8100298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925439" y="3871195"/>
            <a:ext cx="12150447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25936" y="3871195"/>
            <a:ext cx="8100298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1758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56870" rtl="0" eaLnBrk="1" latinLnBrk="0" hangingPunct="1">
        <a:lnSpc>
          <a:spcPct val="90000"/>
        </a:lnSpc>
        <a:spcBef>
          <a:spcPct val="0"/>
        </a:spcBef>
        <a:buNone/>
        <a:defRPr kumimoji="1" sz="26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9217" indent="-139217" algn="l" defTabSz="556870" rtl="0" eaLnBrk="1" latinLnBrk="0" hangingPunct="1">
        <a:lnSpc>
          <a:spcPct val="90000"/>
        </a:lnSpc>
        <a:spcBef>
          <a:spcPts val="609"/>
        </a:spcBef>
        <a:buFont typeface="Arial" panose="020B0604020202020204" pitchFamily="34" charset="0"/>
        <a:buChar char="•"/>
        <a:defRPr kumimoji="1"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17652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462" kern="1200">
          <a:solidFill>
            <a:schemeClr val="tx1"/>
          </a:solidFill>
          <a:latin typeface="+mn-lt"/>
          <a:ea typeface="+mn-ea"/>
          <a:cs typeface="+mn-cs"/>
        </a:defRPr>
      </a:lvl2pPr>
      <a:lvl3pPr marL="696087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218" kern="1200">
          <a:solidFill>
            <a:schemeClr val="tx1"/>
          </a:solidFill>
          <a:latin typeface="+mn-lt"/>
          <a:ea typeface="+mn-ea"/>
          <a:cs typeface="+mn-cs"/>
        </a:defRPr>
      </a:lvl3pPr>
      <a:lvl4pPr marL="974522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4pPr>
      <a:lvl5pPr marL="1252957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5pPr>
      <a:lvl6pPr marL="1531391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6pPr>
      <a:lvl7pPr marL="1809826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7pPr>
      <a:lvl8pPr marL="2088261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8pPr>
      <a:lvl9pPr marL="2366696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1pPr>
      <a:lvl2pPr marL="278435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2pPr>
      <a:lvl3pPr marL="556870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3pPr>
      <a:lvl4pPr marL="83530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4pPr>
      <a:lvl5pPr marL="1113739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5pPr>
      <a:lvl6pPr marL="139217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6pPr>
      <a:lvl7pPr marL="1670609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7pPr>
      <a:lvl8pPr marL="194904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8pPr>
      <a:lvl9pPr marL="2227478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E01D785-A37A-425B-8028-F45F476158DB}"/>
              </a:ext>
            </a:extLst>
          </p:cNvPr>
          <p:cNvSpPr txBox="1"/>
          <p:nvPr/>
        </p:nvSpPr>
        <p:spPr>
          <a:xfrm>
            <a:off x="745461" y="2570096"/>
            <a:ext cx="4957007" cy="1007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36">
              <a:lnSpc>
                <a:spcPts val="7800"/>
              </a:lnSpc>
              <a:defRPr/>
            </a:pPr>
            <a:r>
              <a:rPr lang="en-US" altLang="ja-JP" sz="5600" b="1" dirty="0">
                <a:solidFill>
                  <a:srgbClr val="EDBE38"/>
                </a:solidFill>
                <a:latin typeface="Helvetica" panose="020B0604020202020204" pitchFamily="34" charset="0"/>
                <a:ea typeface="游ゴシック" panose="020B0400000000000000" pitchFamily="50" charset="-128"/>
              </a:rPr>
              <a:t>Japan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B8EA73A-EA46-4890-9447-51E7EBA06CBB}"/>
              </a:ext>
            </a:extLst>
          </p:cNvPr>
          <p:cNvSpPr txBox="1"/>
          <p:nvPr/>
        </p:nvSpPr>
        <p:spPr>
          <a:xfrm>
            <a:off x="7292231" y="1897877"/>
            <a:ext cx="28178283" cy="1676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000"/>
              </a:lnSpc>
            </a:pPr>
            <a:r>
              <a:rPr lang="ja-JP" altLang="en-US" sz="11000" b="1" dirty="0">
                <a:solidFill>
                  <a:srgbClr val="0097D7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公益社団法人 日本青年会議所</a:t>
            </a:r>
            <a:endParaRPr lang="en-US" altLang="ja-JP" sz="11000" b="1" dirty="0">
              <a:solidFill>
                <a:srgbClr val="0097D7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D378550-2099-4251-89F2-808390B9853C}"/>
              </a:ext>
            </a:extLst>
          </p:cNvPr>
          <p:cNvSpPr txBox="1"/>
          <p:nvPr/>
        </p:nvSpPr>
        <p:spPr>
          <a:xfrm>
            <a:off x="22654151" y="99557"/>
            <a:ext cx="28178283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000"/>
              </a:lnSpc>
            </a:pPr>
            <a:r>
              <a:rPr lang="en-US" altLang="ja-JP" sz="8500" b="1" dirty="0">
                <a:solidFill>
                  <a:srgbClr val="EDBE38"/>
                </a:solidFill>
                <a:latin typeface="Helvetica" panose="020B0604020202020204" pitchFamily="34" charset="0"/>
              </a:rPr>
              <a:t>Japan</a:t>
            </a:r>
            <a:endParaRPr lang="en-US" altLang="ja-JP" sz="11000" b="1" dirty="0">
              <a:solidFill>
                <a:srgbClr val="0097D7"/>
              </a:solidFill>
              <a:latin typeface="Helvetica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93C04BB3-B32D-4BE2-9360-1AFFA0B2C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6713"/>
            <a:ext cx="31622833" cy="417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1894</TotalTime>
  <Words>8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ゴシック</vt:lpstr>
      <vt:lpstr>游ゴシック</vt:lpstr>
      <vt:lpstr>Arial</vt:lpstr>
      <vt:lpstr>Calibri</vt:lpstr>
      <vt:lpstr>Calibri Light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樟 陽介</cp:lastModifiedBy>
  <cp:revision>26</cp:revision>
  <dcterms:created xsi:type="dcterms:W3CDTF">2021-09-20T03:14:19Z</dcterms:created>
  <dcterms:modified xsi:type="dcterms:W3CDTF">2022-02-11T03:02:09Z</dcterms:modified>
</cp:coreProperties>
</file>