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7" r:id="rId2"/>
  </p:sldIdLst>
  <p:sldSz cx="32400875" cy="4176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16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7"/>
    <a:srgbClr val="EDBE38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115" y="1435"/>
      </p:cViewPr>
      <p:guideLst>
        <p:guide orient="horz" pos="1316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110" y="683550"/>
            <a:ext cx="24300656" cy="1454115"/>
          </a:xfrm>
          <a:prstGeom prst="rect">
            <a:avLst/>
          </a:prstGeom>
        </p:spPr>
        <p:txBody>
          <a:bodyPr anchor="b"/>
          <a:lstStyle>
            <a:lvl1pPr algn="ctr">
              <a:defRPr sz="36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0110" y="2193742"/>
            <a:ext cx="24300656" cy="10084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62"/>
            </a:lvl1pPr>
            <a:lvl2pPr marL="278435" indent="0" algn="ctr">
              <a:buNone/>
              <a:defRPr sz="1218"/>
            </a:lvl2pPr>
            <a:lvl3pPr marL="556870" indent="0" algn="ctr">
              <a:buNone/>
              <a:defRPr sz="1096"/>
            </a:lvl3pPr>
            <a:lvl4pPr marL="835304" indent="0" algn="ctr">
              <a:buNone/>
              <a:defRPr sz="974"/>
            </a:lvl4pPr>
            <a:lvl5pPr marL="1113739" indent="0" algn="ctr">
              <a:buNone/>
              <a:defRPr sz="974"/>
            </a:lvl5pPr>
            <a:lvl6pPr marL="1392174" indent="0" algn="ctr">
              <a:buNone/>
              <a:defRPr sz="974"/>
            </a:lvl6pPr>
            <a:lvl7pPr marL="1670609" indent="0" algn="ctr">
              <a:buNone/>
              <a:defRPr sz="974"/>
            </a:lvl7pPr>
            <a:lvl8pPr marL="1949044" indent="0" algn="ctr">
              <a:buNone/>
              <a:defRPr sz="974"/>
            </a:lvl8pPr>
            <a:lvl9pPr marL="2227478" indent="0" algn="ctr">
              <a:buNone/>
              <a:defRPr sz="9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14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222371"/>
            <a:ext cx="27945755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1111856"/>
            <a:ext cx="27945755" cy="265008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824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6876" y="222371"/>
            <a:ext cx="6986439" cy="3539571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222371"/>
            <a:ext cx="20554305" cy="3539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9304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222371"/>
            <a:ext cx="27945755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7560" y="1111856"/>
            <a:ext cx="27945755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4685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685" y="1041279"/>
            <a:ext cx="27945755" cy="1737396"/>
          </a:xfrm>
          <a:prstGeom prst="rect">
            <a:avLst/>
          </a:prstGeom>
        </p:spPr>
        <p:txBody>
          <a:bodyPr anchor="b"/>
          <a:lstStyle>
            <a:lvl1pPr>
              <a:defRPr sz="36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685" y="2795111"/>
            <a:ext cx="27945755" cy="9136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62">
                <a:solidFill>
                  <a:schemeClr val="tx1">
                    <a:tint val="75000"/>
                  </a:schemeClr>
                </a:solidFill>
              </a:defRPr>
            </a:lvl1pPr>
            <a:lvl2pPr marL="278435" indent="0">
              <a:buNone/>
              <a:defRPr sz="1218">
                <a:solidFill>
                  <a:schemeClr val="tx1">
                    <a:tint val="75000"/>
                  </a:schemeClr>
                </a:solidFill>
              </a:defRPr>
            </a:lvl2pPr>
            <a:lvl3pPr marL="556870" indent="0">
              <a:buNone/>
              <a:defRPr sz="1096">
                <a:solidFill>
                  <a:schemeClr val="tx1">
                    <a:tint val="75000"/>
                  </a:schemeClr>
                </a:solidFill>
              </a:defRPr>
            </a:lvl3pPr>
            <a:lvl4pPr marL="83530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4pPr>
            <a:lvl5pPr marL="1113739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5pPr>
            <a:lvl6pPr marL="139217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6pPr>
            <a:lvl7pPr marL="1670609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7pPr>
            <a:lvl8pPr marL="194904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8pPr>
            <a:lvl9pPr marL="2227478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3828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222371"/>
            <a:ext cx="27945755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560" y="1111856"/>
            <a:ext cx="13770372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943" y="1111856"/>
            <a:ext cx="13770372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523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0" y="222371"/>
            <a:ext cx="27945755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781" y="1023875"/>
            <a:ext cx="13707088" cy="50178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62" b="1"/>
            </a:lvl1pPr>
            <a:lvl2pPr marL="278435" indent="0">
              <a:buNone/>
              <a:defRPr sz="1218" b="1"/>
            </a:lvl2pPr>
            <a:lvl3pPr marL="556870" indent="0">
              <a:buNone/>
              <a:defRPr sz="1096" b="1"/>
            </a:lvl3pPr>
            <a:lvl4pPr marL="835304" indent="0">
              <a:buNone/>
              <a:defRPr sz="974" b="1"/>
            </a:lvl4pPr>
            <a:lvl5pPr marL="1113739" indent="0">
              <a:buNone/>
              <a:defRPr sz="974" b="1"/>
            </a:lvl5pPr>
            <a:lvl6pPr marL="1392174" indent="0">
              <a:buNone/>
              <a:defRPr sz="974" b="1"/>
            </a:lvl6pPr>
            <a:lvl7pPr marL="1670609" indent="0">
              <a:buNone/>
              <a:defRPr sz="974" b="1"/>
            </a:lvl7pPr>
            <a:lvl8pPr marL="1949044" indent="0">
              <a:buNone/>
              <a:defRPr sz="974" b="1"/>
            </a:lvl8pPr>
            <a:lvl9pPr marL="2227478" indent="0">
              <a:buNone/>
              <a:defRPr sz="9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781" y="1525660"/>
            <a:ext cx="13707088" cy="2244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943" y="1023875"/>
            <a:ext cx="13774592" cy="50178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62" b="1"/>
            </a:lvl1pPr>
            <a:lvl2pPr marL="278435" indent="0">
              <a:buNone/>
              <a:defRPr sz="1218" b="1"/>
            </a:lvl2pPr>
            <a:lvl3pPr marL="556870" indent="0">
              <a:buNone/>
              <a:defRPr sz="1096" b="1"/>
            </a:lvl3pPr>
            <a:lvl4pPr marL="835304" indent="0">
              <a:buNone/>
              <a:defRPr sz="974" b="1"/>
            </a:lvl4pPr>
            <a:lvl5pPr marL="1113739" indent="0">
              <a:buNone/>
              <a:defRPr sz="974" b="1"/>
            </a:lvl5pPr>
            <a:lvl6pPr marL="1392174" indent="0">
              <a:buNone/>
              <a:defRPr sz="974" b="1"/>
            </a:lvl6pPr>
            <a:lvl7pPr marL="1670609" indent="0">
              <a:buNone/>
              <a:defRPr sz="974" b="1"/>
            </a:lvl7pPr>
            <a:lvl8pPr marL="1949044" indent="0">
              <a:buNone/>
              <a:defRPr sz="974" b="1"/>
            </a:lvl8pPr>
            <a:lvl9pPr marL="2227478" indent="0">
              <a:buNone/>
              <a:defRPr sz="9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943" y="1525660"/>
            <a:ext cx="13774592" cy="2244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7692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222371"/>
            <a:ext cx="27945755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655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736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278448"/>
            <a:ext cx="10450125" cy="974566"/>
          </a:xfrm>
          <a:prstGeom prst="rect">
            <a:avLst/>
          </a:prstGeom>
        </p:spPr>
        <p:txBody>
          <a:bodyPr anchor="b"/>
          <a:lstStyle>
            <a:lvl1pPr>
              <a:defRPr sz="194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4592" y="601370"/>
            <a:ext cx="16402943" cy="2968173"/>
          </a:xfrm>
          <a:prstGeom prst="rect">
            <a:avLst/>
          </a:prstGeom>
        </p:spPr>
        <p:txBody>
          <a:bodyPr/>
          <a:lstStyle>
            <a:lvl1pPr>
              <a:defRPr sz="1949"/>
            </a:lvl1pPr>
            <a:lvl2pPr>
              <a:defRPr sz="1705"/>
            </a:lvl2pPr>
            <a:lvl3pPr>
              <a:defRPr sz="1462"/>
            </a:lvl3pPr>
            <a:lvl4pPr>
              <a:defRPr sz="1218"/>
            </a:lvl4pPr>
            <a:lvl5pPr>
              <a:defRPr sz="1218"/>
            </a:lvl5pPr>
            <a:lvl6pPr>
              <a:defRPr sz="1218"/>
            </a:lvl6pPr>
            <a:lvl7pPr>
              <a:defRPr sz="1218"/>
            </a:lvl7pPr>
            <a:lvl8pPr>
              <a:defRPr sz="1218"/>
            </a:lvl8pPr>
            <a:lvl9pPr>
              <a:defRPr sz="121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1253014"/>
            <a:ext cx="10450125" cy="2321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74"/>
            </a:lvl1pPr>
            <a:lvl2pPr marL="278435" indent="0">
              <a:buNone/>
              <a:defRPr sz="853"/>
            </a:lvl2pPr>
            <a:lvl3pPr marL="556870" indent="0">
              <a:buNone/>
              <a:defRPr sz="731"/>
            </a:lvl3pPr>
            <a:lvl4pPr marL="835304" indent="0">
              <a:buNone/>
              <a:defRPr sz="609"/>
            </a:lvl4pPr>
            <a:lvl5pPr marL="1113739" indent="0">
              <a:buNone/>
              <a:defRPr sz="609"/>
            </a:lvl5pPr>
            <a:lvl6pPr marL="1392174" indent="0">
              <a:buNone/>
              <a:defRPr sz="609"/>
            </a:lvl6pPr>
            <a:lvl7pPr marL="1670609" indent="0">
              <a:buNone/>
              <a:defRPr sz="609"/>
            </a:lvl7pPr>
            <a:lvl8pPr marL="1949044" indent="0">
              <a:buNone/>
              <a:defRPr sz="609"/>
            </a:lvl8pPr>
            <a:lvl9pPr marL="2227478" indent="0">
              <a:buNone/>
              <a:defRPr sz="6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6281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278448"/>
            <a:ext cx="10450125" cy="974566"/>
          </a:xfrm>
          <a:prstGeom prst="rect">
            <a:avLst/>
          </a:prstGeom>
        </p:spPr>
        <p:txBody>
          <a:bodyPr anchor="b"/>
          <a:lstStyle>
            <a:lvl1pPr>
              <a:defRPr sz="194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4592" y="601370"/>
            <a:ext cx="16402943" cy="2968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949"/>
            </a:lvl1pPr>
            <a:lvl2pPr marL="278435" indent="0">
              <a:buNone/>
              <a:defRPr sz="1705"/>
            </a:lvl2pPr>
            <a:lvl3pPr marL="556870" indent="0">
              <a:buNone/>
              <a:defRPr sz="1462"/>
            </a:lvl3pPr>
            <a:lvl4pPr marL="835304" indent="0">
              <a:buNone/>
              <a:defRPr sz="1218"/>
            </a:lvl4pPr>
            <a:lvl5pPr marL="1113739" indent="0">
              <a:buNone/>
              <a:defRPr sz="1218"/>
            </a:lvl5pPr>
            <a:lvl6pPr marL="1392174" indent="0">
              <a:buNone/>
              <a:defRPr sz="1218"/>
            </a:lvl6pPr>
            <a:lvl7pPr marL="1670609" indent="0">
              <a:buNone/>
              <a:defRPr sz="1218"/>
            </a:lvl7pPr>
            <a:lvl8pPr marL="1949044" indent="0">
              <a:buNone/>
              <a:defRPr sz="1218"/>
            </a:lvl8pPr>
            <a:lvl9pPr marL="2227478" indent="0">
              <a:buNone/>
              <a:defRPr sz="1218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1253014"/>
            <a:ext cx="10450125" cy="2321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74"/>
            </a:lvl1pPr>
            <a:lvl2pPr marL="278435" indent="0">
              <a:buNone/>
              <a:defRPr sz="853"/>
            </a:lvl2pPr>
            <a:lvl3pPr marL="556870" indent="0">
              <a:buNone/>
              <a:defRPr sz="731"/>
            </a:lvl3pPr>
            <a:lvl4pPr marL="835304" indent="0">
              <a:buNone/>
              <a:defRPr sz="609"/>
            </a:lvl4pPr>
            <a:lvl5pPr marL="1113739" indent="0">
              <a:buNone/>
              <a:defRPr sz="609"/>
            </a:lvl5pPr>
            <a:lvl6pPr marL="1392174" indent="0">
              <a:buNone/>
              <a:defRPr sz="609"/>
            </a:lvl6pPr>
            <a:lvl7pPr marL="1670609" indent="0">
              <a:buNone/>
              <a:defRPr sz="609"/>
            </a:lvl7pPr>
            <a:lvl8pPr marL="1949044" indent="0">
              <a:buNone/>
              <a:defRPr sz="609"/>
            </a:lvl8pPr>
            <a:lvl9pPr marL="2227478" indent="0">
              <a:buNone/>
              <a:defRPr sz="6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0100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17E6925D-5A35-413C-833D-C6024238BA4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07564" y="-58124"/>
            <a:ext cx="30793565" cy="2962913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560" y="3871195"/>
            <a:ext cx="7290197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790" y="3871195"/>
            <a:ext cx="10935295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3118" y="3871195"/>
            <a:ext cx="7290197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4189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56870" rtl="0" eaLnBrk="1" latinLnBrk="0" hangingPunct="1">
        <a:lnSpc>
          <a:spcPct val="90000"/>
        </a:lnSpc>
        <a:spcBef>
          <a:spcPct val="0"/>
        </a:spcBef>
        <a:buNone/>
        <a:defRPr kumimoji="1" sz="26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9217" indent="-139217" algn="l" defTabSz="556870" rtl="0" eaLnBrk="1" latinLnBrk="0" hangingPunct="1">
        <a:lnSpc>
          <a:spcPct val="90000"/>
        </a:lnSpc>
        <a:spcBef>
          <a:spcPts val="609"/>
        </a:spcBef>
        <a:buFont typeface="Arial" panose="020B0604020202020204" pitchFamily="34" charset="0"/>
        <a:buChar char="•"/>
        <a:defRPr kumimoji="1"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17652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462" kern="1200">
          <a:solidFill>
            <a:schemeClr val="tx1"/>
          </a:solidFill>
          <a:latin typeface="+mn-lt"/>
          <a:ea typeface="+mn-ea"/>
          <a:cs typeface="+mn-cs"/>
        </a:defRPr>
      </a:lvl2pPr>
      <a:lvl3pPr marL="696087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218" kern="1200">
          <a:solidFill>
            <a:schemeClr val="tx1"/>
          </a:solidFill>
          <a:latin typeface="+mn-lt"/>
          <a:ea typeface="+mn-ea"/>
          <a:cs typeface="+mn-cs"/>
        </a:defRPr>
      </a:lvl3pPr>
      <a:lvl4pPr marL="974522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4pPr>
      <a:lvl5pPr marL="1252957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5pPr>
      <a:lvl6pPr marL="1531391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6pPr>
      <a:lvl7pPr marL="1809826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7pPr>
      <a:lvl8pPr marL="2088261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8pPr>
      <a:lvl9pPr marL="2366696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1pPr>
      <a:lvl2pPr marL="278435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2pPr>
      <a:lvl3pPr marL="556870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3pPr>
      <a:lvl4pPr marL="83530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4pPr>
      <a:lvl5pPr marL="1113739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5pPr>
      <a:lvl6pPr marL="139217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6pPr>
      <a:lvl7pPr marL="1670609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7pPr>
      <a:lvl8pPr marL="194904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8pPr>
      <a:lvl9pPr marL="2227478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01D785-A37A-425B-8028-F45F476158DB}"/>
              </a:ext>
            </a:extLst>
          </p:cNvPr>
          <p:cNvSpPr txBox="1"/>
          <p:nvPr/>
        </p:nvSpPr>
        <p:spPr>
          <a:xfrm>
            <a:off x="903928" y="2570096"/>
            <a:ext cx="4989094" cy="1007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18">
              <a:lnSpc>
                <a:spcPts val="7800"/>
              </a:lnSpc>
              <a:defRPr/>
            </a:pPr>
            <a:r>
              <a:rPr lang="en-US" altLang="ja-JP" sz="5600" b="1" dirty="0">
                <a:solidFill>
                  <a:srgbClr val="0097D7"/>
                </a:solidFill>
                <a:latin typeface="Helvetica" panose="020B0604020202020204" pitchFamily="34" charset="0"/>
                <a:ea typeface="游ゴシック" panose="020B0400000000000000" pitchFamily="50" charset="-128"/>
              </a:rPr>
              <a:t>Japan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ABCCC3C-9534-4C97-BF9C-748E5FA1AD42}"/>
              </a:ext>
            </a:extLst>
          </p:cNvPr>
          <p:cNvSpPr txBox="1"/>
          <p:nvPr/>
        </p:nvSpPr>
        <p:spPr>
          <a:xfrm>
            <a:off x="7659482" y="1990103"/>
            <a:ext cx="24039717" cy="1759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3000"/>
              </a:lnSpc>
            </a:pPr>
            <a:r>
              <a:rPr lang="en-US" altLang="ja-JP" sz="11100" b="1" dirty="0">
                <a:solidFill>
                  <a:srgbClr val="0097D7"/>
                </a:solidFill>
                <a:latin typeface="Helvetica" panose="020B0604020202020204" pitchFamily="34" charset="0"/>
              </a:rPr>
              <a:t>Japan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47A6F33-B658-4D13-A4C7-A83CBB6BA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6713"/>
            <a:ext cx="31006943" cy="406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814</TotalTime>
  <Words>2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樟 陽介</cp:lastModifiedBy>
  <cp:revision>25</cp:revision>
  <dcterms:created xsi:type="dcterms:W3CDTF">2021-09-20T03:14:19Z</dcterms:created>
  <dcterms:modified xsi:type="dcterms:W3CDTF">2022-02-11T02:59:21Z</dcterms:modified>
</cp:coreProperties>
</file>