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7" r:id="rId2"/>
  </p:sldIdLst>
  <p:sldSz cx="32400875" cy="7416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7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1061"/>
      </p:cViewPr>
      <p:guideLst>
        <p:guide orient="horz" pos="2337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1213815"/>
            <a:ext cx="24300656" cy="2582145"/>
          </a:xfrm>
          <a:prstGeom prst="rect">
            <a:avLst/>
          </a:prstGeom>
        </p:spPr>
        <p:txBody>
          <a:bodyPr anchor="b"/>
          <a:lstStyle>
            <a:lvl1pPr algn="ctr"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3895537"/>
            <a:ext cx="24300656" cy="179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96"/>
            </a:lvl1pPr>
            <a:lvl2pPr marL="494462" indent="0" algn="ctr">
              <a:buNone/>
              <a:defRPr sz="2163"/>
            </a:lvl2pPr>
            <a:lvl3pPr marL="988924" indent="0" algn="ctr">
              <a:buNone/>
              <a:defRPr sz="1947"/>
            </a:lvl3pPr>
            <a:lvl4pPr marL="1483385" indent="0" algn="ctr">
              <a:buNone/>
              <a:defRPr sz="1730"/>
            </a:lvl4pPr>
            <a:lvl5pPr marL="1977847" indent="0" algn="ctr">
              <a:buNone/>
              <a:defRPr sz="1730"/>
            </a:lvl5pPr>
            <a:lvl6pPr marL="2472309" indent="0" algn="ctr">
              <a:buNone/>
              <a:defRPr sz="1730"/>
            </a:lvl6pPr>
            <a:lvl7pPr marL="2966771" indent="0" algn="ctr">
              <a:buNone/>
              <a:defRPr sz="1730"/>
            </a:lvl7pPr>
            <a:lvl8pPr marL="3461233" indent="0" algn="ctr">
              <a:buNone/>
              <a:defRPr sz="1730"/>
            </a:lvl8pPr>
            <a:lvl9pPr marL="3955694" indent="0" algn="ctr">
              <a:buNone/>
              <a:defRPr sz="173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0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940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394876"/>
            <a:ext cx="6986439" cy="628539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394876"/>
            <a:ext cx="20554305" cy="628539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57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539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1849051"/>
            <a:ext cx="27945755" cy="3085182"/>
          </a:xfrm>
          <a:prstGeom prst="rect">
            <a:avLst/>
          </a:prstGeom>
        </p:spPr>
        <p:txBody>
          <a:bodyPr anchor="b"/>
          <a:lstStyle>
            <a:lvl1pPr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4963420"/>
            <a:ext cx="27945755" cy="16224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96">
                <a:solidFill>
                  <a:schemeClr val="tx1">
                    <a:tint val="75000"/>
                  </a:schemeClr>
                </a:solidFill>
              </a:defRPr>
            </a:lvl1pPr>
            <a:lvl2pPr marL="494462" indent="0">
              <a:buNone/>
              <a:defRPr sz="2163">
                <a:solidFill>
                  <a:schemeClr val="tx1">
                    <a:tint val="75000"/>
                  </a:schemeClr>
                </a:solidFill>
              </a:defRPr>
            </a:lvl2pPr>
            <a:lvl3pPr marL="988924" indent="0">
              <a:buNone/>
              <a:defRPr sz="1947">
                <a:solidFill>
                  <a:schemeClr val="tx1">
                    <a:tint val="75000"/>
                  </a:schemeClr>
                </a:solidFill>
              </a:defRPr>
            </a:lvl3pPr>
            <a:lvl4pPr marL="1483385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4pPr>
            <a:lvl5pPr marL="1977847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5pPr>
            <a:lvl6pPr marL="2472309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6pPr>
            <a:lvl7pPr marL="2966771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7pPr>
            <a:lvl8pPr marL="3461233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8pPr>
            <a:lvl9pPr marL="3955694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351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85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1818146"/>
            <a:ext cx="13707088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2709192"/>
            <a:ext cx="13707088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1818146"/>
            <a:ext cx="13774592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2709192"/>
            <a:ext cx="13774592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47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78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860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/>
          <a:lstStyle>
            <a:lvl1pPr>
              <a:defRPr sz="3461"/>
            </a:lvl1pPr>
            <a:lvl2pPr>
              <a:defRPr sz="3028"/>
            </a:lvl2pPr>
            <a:lvl3pPr>
              <a:defRPr sz="2596"/>
            </a:lvl3pPr>
            <a:lvl4pPr>
              <a:defRPr sz="2163"/>
            </a:lvl4pPr>
            <a:lvl5pPr>
              <a:defRPr sz="2163"/>
            </a:lvl5pPr>
            <a:lvl6pPr>
              <a:defRPr sz="2163"/>
            </a:lvl6pPr>
            <a:lvl7pPr>
              <a:defRPr sz="2163"/>
            </a:lvl7pPr>
            <a:lvl8pPr>
              <a:defRPr sz="2163"/>
            </a:lvl8pPr>
            <a:lvl9pPr>
              <a:defRPr sz="216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78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461"/>
            </a:lvl1pPr>
            <a:lvl2pPr marL="494462" indent="0">
              <a:buNone/>
              <a:defRPr sz="3028"/>
            </a:lvl2pPr>
            <a:lvl3pPr marL="988924" indent="0">
              <a:buNone/>
              <a:defRPr sz="2596"/>
            </a:lvl3pPr>
            <a:lvl4pPr marL="1483385" indent="0">
              <a:buNone/>
              <a:defRPr sz="2163"/>
            </a:lvl4pPr>
            <a:lvl5pPr marL="1977847" indent="0">
              <a:buNone/>
              <a:defRPr sz="2163"/>
            </a:lvl5pPr>
            <a:lvl6pPr marL="2472309" indent="0">
              <a:buNone/>
              <a:defRPr sz="2163"/>
            </a:lvl6pPr>
            <a:lvl7pPr marL="2966771" indent="0">
              <a:buNone/>
              <a:defRPr sz="2163"/>
            </a:lvl7pPr>
            <a:lvl8pPr marL="3461233" indent="0">
              <a:buNone/>
              <a:defRPr sz="2163"/>
            </a:lvl8pPr>
            <a:lvl9pPr marL="3955694" indent="0">
              <a:buNone/>
              <a:defRPr sz="216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89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5433B247-5350-4F22-873B-3E2764BD3F0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6300" y="645774"/>
            <a:ext cx="30519221" cy="49198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6874275"/>
            <a:ext cx="10935295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1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88924" rtl="0" eaLnBrk="1" latinLnBrk="0" hangingPunct="1">
        <a:lnSpc>
          <a:spcPct val="90000"/>
        </a:lnSpc>
        <a:spcBef>
          <a:spcPct val="0"/>
        </a:spcBef>
        <a:buNone/>
        <a:defRPr kumimoji="1" sz="47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7231" indent="-247231" algn="l" defTabSz="988924" rtl="0" eaLnBrk="1" latinLnBrk="0" hangingPunct="1">
        <a:lnSpc>
          <a:spcPct val="90000"/>
        </a:lnSpc>
        <a:spcBef>
          <a:spcPts val="1082"/>
        </a:spcBef>
        <a:buFont typeface="Arial" panose="020B0604020202020204" pitchFamily="34" charset="0"/>
        <a:buChar char="•"/>
        <a:defRPr kumimoji="1" sz="3028" kern="1200">
          <a:solidFill>
            <a:schemeClr val="tx1"/>
          </a:solidFill>
          <a:latin typeface="+mn-lt"/>
          <a:ea typeface="+mn-ea"/>
          <a:cs typeface="+mn-cs"/>
        </a:defRPr>
      </a:lvl1pPr>
      <a:lvl2pPr marL="741693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596" kern="1200">
          <a:solidFill>
            <a:schemeClr val="tx1"/>
          </a:solidFill>
          <a:latin typeface="+mn-lt"/>
          <a:ea typeface="+mn-ea"/>
          <a:cs typeface="+mn-cs"/>
        </a:defRPr>
      </a:lvl2pPr>
      <a:lvl3pPr marL="123615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163" kern="1200">
          <a:solidFill>
            <a:schemeClr val="tx1"/>
          </a:solidFill>
          <a:latin typeface="+mn-lt"/>
          <a:ea typeface="+mn-ea"/>
          <a:cs typeface="+mn-cs"/>
        </a:defRPr>
      </a:lvl3pPr>
      <a:lvl4pPr marL="1730616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2225078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719540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3214002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708464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420292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1pPr>
      <a:lvl2pPr marL="494462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2pPr>
      <a:lvl3pPr marL="98892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483385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1977847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472309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2966771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461233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395569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1090012" y="4563852"/>
            <a:ext cx="8802408" cy="172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11930">
              <a:lnSpc>
                <a:spcPts val="13851"/>
              </a:lnSpc>
              <a:defRPr/>
            </a:pPr>
            <a:r>
              <a:rPr lang="en-US" altLang="ja-JP" sz="9900" b="1" dirty="0">
                <a:solidFill>
                  <a:srgbClr val="EDBE38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A27BBAF-375B-4470-A695-26A24D10F3B9}"/>
              </a:ext>
            </a:extLst>
          </p:cNvPr>
          <p:cNvSpPr txBox="1"/>
          <p:nvPr/>
        </p:nvSpPr>
        <p:spPr>
          <a:xfrm>
            <a:off x="12728619" y="4873664"/>
            <a:ext cx="18887452" cy="138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0100"/>
              </a:lnSpc>
            </a:pPr>
            <a:r>
              <a:rPr lang="en-US" altLang="ja-JP" sz="8800" b="1" dirty="0">
                <a:solidFill>
                  <a:srgbClr val="EDBE38"/>
                </a:solidFill>
                <a:latin typeface="Helvetica" panose="020B0604020202020204" pitchFamily="34" charset="0"/>
              </a:rPr>
              <a:t>Japan</a:t>
            </a:r>
            <a:endParaRPr lang="en-US" altLang="ja-JP" sz="11300" b="1" dirty="0">
              <a:solidFill>
                <a:srgbClr val="EDBE38"/>
              </a:solidFill>
              <a:latin typeface="Helvetica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AB3947F-716C-4755-A583-D58BC911B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16800"/>
            <a:ext cx="31006943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1900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26</cp:revision>
  <dcterms:created xsi:type="dcterms:W3CDTF">2021-09-20T03:14:19Z</dcterms:created>
  <dcterms:modified xsi:type="dcterms:W3CDTF">2022-02-11T03:00:34Z</dcterms:modified>
</cp:coreProperties>
</file>