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7" r:id="rId2"/>
  </p:sldIdLst>
  <p:sldSz cx="32400875" cy="11017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71" userDrawn="1">
          <p15:clr>
            <a:srgbClr val="A4A3A4"/>
          </p15:clr>
        </p15:guide>
        <p15:guide id="2" pos="10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7D7"/>
    <a:srgbClr val="EDBE38"/>
    <a:srgbClr val="F37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7" d="100"/>
          <a:sy n="37" d="100"/>
        </p:scale>
        <p:origin x="115" y="283"/>
      </p:cViewPr>
      <p:guideLst>
        <p:guide orient="horz" pos="3471"/>
        <p:guide pos="10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0110" y="1803055"/>
            <a:ext cx="24300656" cy="3835635"/>
          </a:xfrm>
          <a:prstGeom prst="rect">
            <a:avLst/>
          </a:prstGeom>
        </p:spPr>
        <p:txBody>
          <a:bodyPr anchor="b"/>
          <a:lstStyle>
            <a:lvl1pPr algn="ctr">
              <a:defRPr sz="963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0110" y="5786607"/>
            <a:ext cx="24300656" cy="265995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856"/>
            </a:lvl1pPr>
            <a:lvl2pPr marL="734492" indent="0" algn="ctr">
              <a:buNone/>
              <a:defRPr sz="3213"/>
            </a:lvl2pPr>
            <a:lvl3pPr marL="1468984" indent="0" algn="ctr">
              <a:buNone/>
              <a:defRPr sz="2892"/>
            </a:lvl3pPr>
            <a:lvl4pPr marL="2203475" indent="0" algn="ctr">
              <a:buNone/>
              <a:defRPr sz="2570"/>
            </a:lvl4pPr>
            <a:lvl5pPr marL="2937967" indent="0" algn="ctr">
              <a:buNone/>
              <a:defRPr sz="2570"/>
            </a:lvl5pPr>
            <a:lvl6pPr marL="3672459" indent="0" algn="ctr">
              <a:buNone/>
              <a:defRPr sz="2570"/>
            </a:lvl6pPr>
            <a:lvl7pPr marL="4406951" indent="0" algn="ctr">
              <a:buNone/>
              <a:defRPr sz="2570"/>
            </a:lvl7pPr>
            <a:lvl8pPr marL="5141443" indent="0" algn="ctr">
              <a:buNone/>
              <a:defRPr sz="2570"/>
            </a:lvl8pPr>
            <a:lvl9pPr marL="5875934" indent="0" algn="ctr">
              <a:buNone/>
              <a:defRPr sz="257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7289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586568"/>
            <a:ext cx="27945755" cy="212949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560" y="2932833"/>
            <a:ext cx="27945755" cy="69903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0388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6876" y="586567"/>
            <a:ext cx="6986439" cy="9336610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560" y="586567"/>
            <a:ext cx="20554305" cy="933661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376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586568"/>
            <a:ext cx="27945755" cy="212949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7560" y="2932833"/>
            <a:ext cx="27945755" cy="69903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5977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685" y="2746663"/>
            <a:ext cx="27945755" cy="4582869"/>
          </a:xfrm>
          <a:prstGeom prst="rect">
            <a:avLst/>
          </a:prstGeom>
        </p:spPr>
        <p:txBody>
          <a:bodyPr anchor="b"/>
          <a:lstStyle>
            <a:lvl1pPr>
              <a:defRPr sz="963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685" y="7372888"/>
            <a:ext cx="27945755" cy="24100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856">
                <a:solidFill>
                  <a:schemeClr val="tx1">
                    <a:tint val="75000"/>
                  </a:schemeClr>
                </a:solidFill>
              </a:defRPr>
            </a:lvl1pPr>
            <a:lvl2pPr marL="734492" indent="0">
              <a:buNone/>
              <a:defRPr sz="3213">
                <a:solidFill>
                  <a:schemeClr val="tx1">
                    <a:tint val="75000"/>
                  </a:schemeClr>
                </a:solidFill>
              </a:defRPr>
            </a:lvl2pPr>
            <a:lvl3pPr marL="1468984" indent="0">
              <a:buNone/>
              <a:defRPr sz="2892">
                <a:solidFill>
                  <a:schemeClr val="tx1">
                    <a:tint val="75000"/>
                  </a:schemeClr>
                </a:solidFill>
              </a:defRPr>
            </a:lvl3pPr>
            <a:lvl4pPr marL="2203475" indent="0">
              <a:buNone/>
              <a:defRPr sz="2570">
                <a:solidFill>
                  <a:schemeClr val="tx1">
                    <a:tint val="75000"/>
                  </a:schemeClr>
                </a:solidFill>
              </a:defRPr>
            </a:lvl4pPr>
            <a:lvl5pPr marL="2937967" indent="0">
              <a:buNone/>
              <a:defRPr sz="2570">
                <a:solidFill>
                  <a:schemeClr val="tx1">
                    <a:tint val="75000"/>
                  </a:schemeClr>
                </a:solidFill>
              </a:defRPr>
            </a:lvl5pPr>
            <a:lvl6pPr marL="3672459" indent="0">
              <a:buNone/>
              <a:defRPr sz="2570">
                <a:solidFill>
                  <a:schemeClr val="tx1">
                    <a:tint val="75000"/>
                  </a:schemeClr>
                </a:solidFill>
              </a:defRPr>
            </a:lvl6pPr>
            <a:lvl7pPr marL="4406951" indent="0">
              <a:buNone/>
              <a:defRPr sz="2570">
                <a:solidFill>
                  <a:schemeClr val="tx1">
                    <a:tint val="75000"/>
                  </a:schemeClr>
                </a:solidFill>
              </a:defRPr>
            </a:lvl7pPr>
            <a:lvl8pPr marL="5141443" indent="0">
              <a:buNone/>
              <a:defRPr sz="2570">
                <a:solidFill>
                  <a:schemeClr val="tx1">
                    <a:tint val="75000"/>
                  </a:schemeClr>
                </a:solidFill>
              </a:defRPr>
            </a:lvl8pPr>
            <a:lvl9pPr marL="5875934" indent="0">
              <a:buNone/>
              <a:defRPr sz="25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1188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586568"/>
            <a:ext cx="27945755" cy="212949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560" y="2932833"/>
            <a:ext cx="13770372" cy="69903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943" y="2932833"/>
            <a:ext cx="13770372" cy="69903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7314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0" y="586568"/>
            <a:ext cx="27945755" cy="212949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781" y="2700757"/>
            <a:ext cx="13707088" cy="13235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856" b="1"/>
            </a:lvl1pPr>
            <a:lvl2pPr marL="734492" indent="0">
              <a:buNone/>
              <a:defRPr sz="3213" b="1"/>
            </a:lvl2pPr>
            <a:lvl3pPr marL="1468984" indent="0">
              <a:buNone/>
              <a:defRPr sz="2892" b="1"/>
            </a:lvl3pPr>
            <a:lvl4pPr marL="2203475" indent="0">
              <a:buNone/>
              <a:defRPr sz="2570" b="1"/>
            </a:lvl4pPr>
            <a:lvl5pPr marL="2937967" indent="0">
              <a:buNone/>
              <a:defRPr sz="2570" b="1"/>
            </a:lvl5pPr>
            <a:lvl6pPr marL="3672459" indent="0">
              <a:buNone/>
              <a:defRPr sz="2570" b="1"/>
            </a:lvl6pPr>
            <a:lvl7pPr marL="4406951" indent="0">
              <a:buNone/>
              <a:defRPr sz="2570" b="1"/>
            </a:lvl7pPr>
            <a:lvl8pPr marL="5141443" indent="0">
              <a:buNone/>
              <a:defRPr sz="2570" b="1"/>
            </a:lvl8pPr>
            <a:lvl9pPr marL="5875934" indent="0">
              <a:buNone/>
              <a:defRPr sz="257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781" y="4024357"/>
            <a:ext cx="13707088" cy="591922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943" y="2700757"/>
            <a:ext cx="13774592" cy="13235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856" b="1"/>
            </a:lvl1pPr>
            <a:lvl2pPr marL="734492" indent="0">
              <a:buNone/>
              <a:defRPr sz="3213" b="1"/>
            </a:lvl2pPr>
            <a:lvl3pPr marL="1468984" indent="0">
              <a:buNone/>
              <a:defRPr sz="2892" b="1"/>
            </a:lvl3pPr>
            <a:lvl4pPr marL="2203475" indent="0">
              <a:buNone/>
              <a:defRPr sz="2570" b="1"/>
            </a:lvl4pPr>
            <a:lvl5pPr marL="2937967" indent="0">
              <a:buNone/>
              <a:defRPr sz="2570" b="1"/>
            </a:lvl5pPr>
            <a:lvl6pPr marL="3672459" indent="0">
              <a:buNone/>
              <a:defRPr sz="2570" b="1"/>
            </a:lvl6pPr>
            <a:lvl7pPr marL="4406951" indent="0">
              <a:buNone/>
              <a:defRPr sz="2570" b="1"/>
            </a:lvl7pPr>
            <a:lvl8pPr marL="5141443" indent="0">
              <a:buNone/>
              <a:defRPr sz="2570" b="1"/>
            </a:lvl8pPr>
            <a:lvl9pPr marL="5875934" indent="0">
              <a:buNone/>
              <a:defRPr sz="257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943" y="4024357"/>
            <a:ext cx="13774592" cy="591922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7082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586568"/>
            <a:ext cx="27945755" cy="212949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8147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7777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1" y="734483"/>
            <a:ext cx="10450125" cy="2570692"/>
          </a:xfrm>
          <a:prstGeom prst="rect">
            <a:avLst/>
          </a:prstGeom>
        </p:spPr>
        <p:txBody>
          <a:bodyPr anchor="b"/>
          <a:lstStyle>
            <a:lvl1pPr>
              <a:defRPr sz="514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4592" y="1586281"/>
            <a:ext cx="16402943" cy="7829388"/>
          </a:xfrm>
          <a:prstGeom prst="rect">
            <a:avLst/>
          </a:prstGeom>
        </p:spPr>
        <p:txBody>
          <a:bodyPr/>
          <a:lstStyle>
            <a:lvl1pPr>
              <a:defRPr sz="5141"/>
            </a:lvl1pPr>
            <a:lvl2pPr>
              <a:defRPr sz="4498"/>
            </a:lvl2pPr>
            <a:lvl3pPr>
              <a:defRPr sz="3856"/>
            </a:lvl3pPr>
            <a:lvl4pPr>
              <a:defRPr sz="3213"/>
            </a:lvl4pPr>
            <a:lvl5pPr>
              <a:defRPr sz="3213"/>
            </a:lvl5pPr>
            <a:lvl6pPr>
              <a:defRPr sz="3213"/>
            </a:lvl6pPr>
            <a:lvl7pPr>
              <a:defRPr sz="3213"/>
            </a:lvl7pPr>
            <a:lvl8pPr>
              <a:defRPr sz="3213"/>
            </a:lvl8pPr>
            <a:lvl9pPr>
              <a:defRPr sz="321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781" y="3305175"/>
            <a:ext cx="10450125" cy="61232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70"/>
            </a:lvl1pPr>
            <a:lvl2pPr marL="734492" indent="0">
              <a:buNone/>
              <a:defRPr sz="2249"/>
            </a:lvl2pPr>
            <a:lvl3pPr marL="1468984" indent="0">
              <a:buNone/>
              <a:defRPr sz="1928"/>
            </a:lvl3pPr>
            <a:lvl4pPr marL="2203475" indent="0">
              <a:buNone/>
              <a:defRPr sz="1607"/>
            </a:lvl4pPr>
            <a:lvl5pPr marL="2937967" indent="0">
              <a:buNone/>
              <a:defRPr sz="1607"/>
            </a:lvl5pPr>
            <a:lvl6pPr marL="3672459" indent="0">
              <a:buNone/>
              <a:defRPr sz="1607"/>
            </a:lvl6pPr>
            <a:lvl7pPr marL="4406951" indent="0">
              <a:buNone/>
              <a:defRPr sz="1607"/>
            </a:lvl7pPr>
            <a:lvl8pPr marL="5141443" indent="0">
              <a:buNone/>
              <a:defRPr sz="1607"/>
            </a:lvl8pPr>
            <a:lvl9pPr marL="5875934" indent="0">
              <a:buNone/>
              <a:defRPr sz="160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1809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1" y="734483"/>
            <a:ext cx="10450125" cy="2570692"/>
          </a:xfrm>
          <a:prstGeom prst="rect">
            <a:avLst/>
          </a:prstGeom>
        </p:spPr>
        <p:txBody>
          <a:bodyPr anchor="b"/>
          <a:lstStyle>
            <a:lvl1pPr>
              <a:defRPr sz="514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4592" y="1586281"/>
            <a:ext cx="16402943" cy="782938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5141"/>
            </a:lvl1pPr>
            <a:lvl2pPr marL="734492" indent="0">
              <a:buNone/>
              <a:defRPr sz="4498"/>
            </a:lvl2pPr>
            <a:lvl3pPr marL="1468984" indent="0">
              <a:buNone/>
              <a:defRPr sz="3856"/>
            </a:lvl3pPr>
            <a:lvl4pPr marL="2203475" indent="0">
              <a:buNone/>
              <a:defRPr sz="3213"/>
            </a:lvl4pPr>
            <a:lvl5pPr marL="2937967" indent="0">
              <a:buNone/>
              <a:defRPr sz="3213"/>
            </a:lvl5pPr>
            <a:lvl6pPr marL="3672459" indent="0">
              <a:buNone/>
              <a:defRPr sz="3213"/>
            </a:lvl6pPr>
            <a:lvl7pPr marL="4406951" indent="0">
              <a:buNone/>
              <a:defRPr sz="3213"/>
            </a:lvl7pPr>
            <a:lvl8pPr marL="5141443" indent="0">
              <a:buNone/>
              <a:defRPr sz="3213"/>
            </a:lvl8pPr>
            <a:lvl9pPr marL="5875934" indent="0">
              <a:buNone/>
              <a:defRPr sz="321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781" y="3305175"/>
            <a:ext cx="10450125" cy="61232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70"/>
            </a:lvl1pPr>
            <a:lvl2pPr marL="734492" indent="0">
              <a:buNone/>
              <a:defRPr sz="2249"/>
            </a:lvl2pPr>
            <a:lvl3pPr marL="1468984" indent="0">
              <a:buNone/>
              <a:defRPr sz="1928"/>
            </a:lvl3pPr>
            <a:lvl4pPr marL="2203475" indent="0">
              <a:buNone/>
              <a:defRPr sz="1607"/>
            </a:lvl4pPr>
            <a:lvl5pPr marL="2937967" indent="0">
              <a:buNone/>
              <a:defRPr sz="1607"/>
            </a:lvl5pPr>
            <a:lvl6pPr marL="3672459" indent="0">
              <a:buNone/>
              <a:defRPr sz="1607"/>
            </a:lvl6pPr>
            <a:lvl7pPr marL="4406951" indent="0">
              <a:buNone/>
              <a:defRPr sz="1607"/>
            </a:lvl7pPr>
            <a:lvl8pPr marL="5141443" indent="0">
              <a:buNone/>
              <a:defRPr sz="1607"/>
            </a:lvl8pPr>
            <a:lvl9pPr marL="5875934" indent="0">
              <a:buNone/>
              <a:defRPr sz="160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6438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560" y="10211359"/>
            <a:ext cx="7290197" cy="586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790" y="10211359"/>
            <a:ext cx="10935295" cy="586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3118" y="10211359"/>
            <a:ext cx="7290197" cy="586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1AD7E65B-969E-4A3B-946C-FE1AF9E4D09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30679" y="1599343"/>
            <a:ext cx="10739515" cy="3692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81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defTabSz="1468984" rtl="0" eaLnBrk="1" latinLnBrk="0" hangingPunct="1">
        <a:lnSpc>
          <a:spcPct val="90000"/>
        </a:lnSpc>
        <a:spcBef>
          <a:spcPct val="0"/>
        </a:spcBef>
        <a:buNone/>
        <a:defRPr kumimoji="1" sz="706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7246" indent="-367246" algn="l" defTabSz="1468984" rtl="0" eaLnBrk="1" latinLnBrk="0" hangingPunct="1">
        <a:lnSpc>
          <a:spcPct val="90000"/>
        </a:lnSpc>
        <a:spcBef>
          <a:spcPts val="1607"/>
        </a:spcBef>
        <a:buFont typeface="Arial" panose="020B0604020202020204" pitchFamily="34" charset="0"/>
        <a:buChar char="•"/>
        <a:defRPr kumimoji="1" sz="4498" kern="1200">
          <a:solidFill>
            <a:schemeClr val="tx1"/>
          </a:solidFill>
          <a:latin typeface="+mn-lt"/>
          <a:ea typeface="+mn-ea"/>
          <a:cs typeface="+mn-cs"/>
        </a:defRPr>
      </a:lvl1pPr>
      <a:lvl2pPr marL="1101738" indent="-367246" algn="l" defTabSz="1468984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kumimoji="1" sz="3856" kern="1200">
          <a:solidFill>
            <a:schemeClr val="tx1"/>
          </a:solidFill>
          <a:latin typeface="+mn-lt"/>
          <a:ea typeface="+mn-ea"/>
          <a:cs typeface="+mn-cs"/>
        </a:defRPr>
      </a:lvl2pPr>
      <a:lvl3pPr marL="1836230" indent="-367246" algn="l" defTabSz="1468984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kumimoji="1" sz="3213" kern="1200">
          <a:solidFill>
            <a:schemeClr val="tx1"/>
          </a:solidFill>
          <a:latin typeface="+mn-lt"/>
          <a:ea typeface="+mn-ea"/>
          <a:cs typeface="+mn-cs"/>
        </a:defRPr>
      </a:lvl3pPr>
      <a:lvl4pPr marL="2570721" indent="-367246" algn="l" defTabSz="1468984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4pPr>
      <a:lvl5pPr marL="3305213" indent="-367246" algn="l" defTabSz="1468984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5pPr>
      <a:lvl6pPr marL="4039705" indent="-367246" algn="l" defTabSz="1468984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6pPr>
      <a:lvl7pPr marL="4774197" indent="-367246" algn="l" defTabSz="1468984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7pPr>
      <a:lvl8pPr marL="5508689" indent="-367246" algn="l" defTabSz="1468984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8pPr>
      <a:lvl9pPr marL="6243180" indent="-367246" algn="l" defTabSz="1468984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1pPr>
      <a:lvl2pPr marL="734492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2pPr>
      <a:lvl3pPr marL="1468984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3pPr>
      <a:lvl4pPr marL="2203475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4pPr>
      <a:lvl5pPr marL="2937967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5pPr>
      <a:lvl6pPr marL="3672459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6pPr>
      <a:lvl7pPr marL="4406951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7pPr>
      <a:lvl8pPr marL="5141443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8pPr>
      <a:lvl9pPr marL="5875934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E01D785-A37A-425B-8028-F45F476158DB}"/>
              </a:ext>
            </a:extLst>
          </p:cNvPr>
          <p:cNvSpPr txBox="1"/>
          <p:nvPr/>
        </p:nvSpPr>
        <p:spPr>
          <a:xfrm>
            <a:off x="10872243" y="5291636"/>
            <a:ext cx="8802408" cy="1722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11930">
              <a:lnSpc>
                <a:spcPts val="13851"/>
              </a:lnSpc>
              <a:defRPr/>
            </a:pPr>
            <a:r>
              <a:rPr lang="en-US" altLang="ja-JP" sz="9900" b="1" dirty="0">
                <a:solidFill>
                  <a:srgbClr val="EDBE38"/>
                </a:solidFill>
                <a:latin typeface="Helvetica" panose="020B0604020202020204" pitchFamily="34" charset="0"/>
                <a:ea typeface="游ゴシック" panose="020B0400000000000000" pitchFamily="50" charset="-128"/>
              </a:rPr>
              <a:t>Japan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8252B62-59C1-483B-AB13-32C8D75F26AA}"/>
              </a:ext>
            </a:extLst>
          </p:cNvPr>
          <p:cNvSpPr txBox="1"/>
          <p:nvPr/>
        </p:nvSpPr>
        <p:spPr>
          <a:xfrm>
            <a:off x="7579335" y="7222584"/>
            <a:ext cx="17242201" cy="16434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11930">
              <a:lnSpc>
                <a:spcPts val="13851"/>
              </a:lnSpc>
              <a:defRPr/>
            </a:pPr>
            <a:r>
              <a:rPr lang="ja-JP" altLang="en-US" sz="9900" b="1" dirty="0">
                <a:solidFill>
                  <a:srgbClr val="0097D7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公益社団法人 日本青年会議所</a:t>
            </a:r>
            <a:endParaRPr lang="en-US" altLang="ja-JP" sz="9900" b="1" dirty="0">
              <a:solidFill>
                <a:srgbClr val="0097D7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B3B9250B-49FC-42E3-8978-53AD0A257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17250"/>
            <a:ext cx="32400875" cy="4279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85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1921</TotalTime>
  <Words>7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ゴシック</vt:lpstr>
      <vt:lpstr>Arial</vt:lpstr>
      <vt:lpstr>Calibri</vt:lpstr>
      <vt:lpstr>Calibri Light</vt:lpstr>
      <vt:lpstr>Helvetica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樟 陽介</dc:creator>
  <cp:lastModifiedBy>樟 陽介</cp:lastModifiedBy>
  <cp:revision>28</cp:revision>
  <dcterms:created xsi:type="dcterms:W3CDTF">2021-09-20T03:14:19Z</dcterms:created>
  <dcterms:modified xsi:type="dcterms:W3CDTF">2022-02-11T03:01:46Z</dcterms:modified>
</cp:coreProperties>
</file>