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亜耶 関口" initials="亜関" lastIdx="1" clrIdx="0">
    <p:extLst>
      <p:ext uri="{19B8F6BF-5375-455C-9EA6-DF929625EA0E}">
        <p15:presenceInfo xmlns:p15="http://schemas.microsoft.com/office/powerpoint/2012/main" userId="c63efbf479c8ec9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C2CF"/>
    <a:srgbClr val="ECCA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50" autoAdjust="0"/>
    <p:restoredTop sz="94708" autoAdjust="0"/>
  </p:normalViewPr>
  <p:slideViewPr>
    <p:cSldViewPr snapToGrid="0">
      <p:cViewPr varScale="1">
        <p:scale>
          <a:sx n="142" d="100"/>
          <a:sy n="142" d="100"/>
        </p:scale>
        <p:origin x="100" y="1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2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C2FC3A54-F5A7-A9D7-28FE-D053CADB32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E5603BA-A512-B6C6-F8DA-E215C76A97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0E7A3-2EF0-452C-9DBF-817928CFD775}" type="datetimeFigureOut">
              <a:rPr kumimoji="1" lang="ja-JP" altLang="en-US" smtClean="0"/>
              <a:t>2024/11/27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1ACD54C-E3F0-91BF-F25F-0D0EF576A11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7A4905C-681B-7404-7BB5-449E309C40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AF3CB-8E9F-4477-B8E2-2028BDD4FD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8911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BBC96-5331-F646-A2CD-EE56DAA8468C}" type="datetimeFigureOut">
              <a:rPr kumimoji="1" lang="ja-JP" altLang="en-US" smtClean="0"/>
              <a:t>2024/11/27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BFD9C-836E-8445-9315-745A5D349C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6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A466F19C-09EB-6450-4A21-4B163CF86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653" y="824366"/>
            <a:ext cx="7886700" cy="2139553"/>
          </a:xfrm>
          <a:prstGeom prst="rect">
            <a:avLst/>
          </a:prstGeom>
        </p:spPr>
        <p:txBody>
          <a:bodyPr anchor="b"/>
          <a:lstStyle>
            <a:lvl1pPr algn="ctr">
              <a:defRPr sz="4800" strike="noStrike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D4B2F96-909C-21D8-B118-A63B82A59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6653" y="3249357"/>
            <a:ext cx="7886700" cy="112514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E4F3560-AB10-06F7-9B2C-AEEFFA2421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Page</a:t>
            </a:r>
            <a:r>
              <a:rPr kumimoji="1" lang="ja-JP" altLang="en-US"/>
              <a:t> </a:t>
            </a:r>
            <a:fld id="{10663F4D-09ED-B141-B389-7E0FBB71FFB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69580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0F676F84-75BC-BEED-9A97-BA03E157DF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Page</a:t>
            </a:r>
            <a:r>
              <a:rPr kumimoji="1" lang="ja-JP" altLang="en-US"/>
              <a:t> </a:t>
            </a:r>
            <a:fld id="{10663F4D-09ED-B141-B389-7E0FBB71FFB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5598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2E18B1C-0EBE-992B-40AE-1BBCC9738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00953"/>
            <a:ext cx="7886700" cy="373379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B95BF1E6-3A23-F608-8C41-548A32164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62631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7F00D036-F211-0F2F-2CB4-9D5E16D66B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Page</a:t>
            </a:r>
            <a:r>
              <a:rPr kumimoji="1" lang="ja-JP" altLang="en-US"/>
              <a:t> </a:t>
            </a:r>
            <a:fld id="{10663F4D-09ED-B141-B389-7E0FBB71FFB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56259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-1810256" y="1804073"/>
            <a:ext cx="4105231" cy="497086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9834DD3-64F5-7986-A234-39CE590545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Page</a:t>
            </a:r>
            <a:r>
              <a:rPr kumimoji="1" lang="ja-JP" altLang="en-US"/>
              <a:t> </a:t>
            </a:r>
            <a:fld id="{10663F4D-09ED-B141-B389-7E0FBB71FFB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13303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8F24D79D-4F09-2AD2-E3DA-FD9A7480FC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Page</a:t>
            </a:r>
            <a:r>
              <a:rPr kumimoji="1" lang="ja-JP" altLang="en-US"/>
              <a:t> </a:t>
            </a:r>
            <a:fld id="{10663F4D-09ED-B141-B389-7E0FBB71FFB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076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-1810256" y="1804073"/>
            <a:ext cx="4105231" cy="49708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CC2C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2E23C30-D542-6E76-2271-0B6E5969DD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Page</a:t>
            </a:r>
            <a:r>
              <a:rPr kumimoji="1" lang="ja-JP" altLang="en-US"/>
              <a:t> </a:t>
            </a:r>
            <a:fld id="{10663F4D-09ED-B141-B389-7E0FBB71FFB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082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DFBB36E2-B3EA-D2B4-536F-9793A5935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873" y="441437"/>
            <a:ext cx="4105231" cy="497086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68186C7-606A-FA7D-F7FA-375F9CBA5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BB94B9-72BB-340F-F7E7-BF32C07A83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Page</a:t>
            </a:r>
            <a:r>
              <a:rPr kumimoji="1" lang="ja-JP" altLang="en-US"/>
              <a:t> </a:t>
            </a:r>
            <a:fld id="{10663F4D-09ED-B141-B389-7E0FBB71FFB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015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42D4213-0A3C-28D2-3002-1BB32C21AE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Page</a:t>
            </a:r>
            <a:r>
              <a:rPr kumimoji="1" lang="ja-JP" altLang="en-US"/>
              <a:t> </a:t>
            </a:r>
            <a:fld id="{10663F4D-09ED-B141-B389-7E0FBB71FFB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18834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F067E99-0B80-E614-404F-79F96A35AE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Page</a:t>
            </a:r>
            <a:r>
              <a:rPr kumimoji="1" lang="ja-JP" altLang="en-US"/>
              <a:t> </a:t>
            </a:r>
            <a:fld id="{10663F4D-09ED-B141-B389-7E0FBB71FFB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33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-1810256" y="1804073"/>
            <a:ext cx="4105231" cy="497086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9452D090-EA0D-0A5C-4BFD-F26148D18E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Page</a:t>
            </a:r>
            <a:r>
              <a:rPr kumimoji="1" lang="ja-JP" altLang="en-US"/>
              <a:t> </a:t>
            </a:r>
            <a:fld id="{10663F4D-09ED-B141-B389-7E0FBB71FFB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65491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モニター画面に映る文字&#10;&#10;自動的に生成された説明">
            <a:extLst>
              <a:ext uri="{FF2B5EF4-FFF2-40B4-BE49-F238E27FC236}">
                <a16:creationId xmlns:a16="http://schemas.microsoft.com/office/drawing/2014/main" id="{0F5F0546-3CE2-9C6C-D112-AA5DD1B2D289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-6183" y="-67506"/>
            <a:ext cx="9156320" cy="520784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31691" y="4821051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Page</a:t>
            </a:r>
            <a:r>
              <a:rPr kumimoji="1" lang="ja-JP" altLang="en-US" dirty="0"/>
              <a:t> </a:t>
            </a:r>
            <a:fld id="{10663F4D-09ED-B141-B389-7E0FBB71FFB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30912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2400" kern="1200">
          <a:solidFill>
            <a:srgbClr val="5CC2CF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1F3A7-72AB-D0DA-65EA-AEEA9F8ED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990310-3974-8382-DCF6-445347FAEB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51134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88AF5153-989F-582C-9CBA-544FE2F6F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9E3C2626-691A-15AD-C4AD-C4AE93EA7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CDD2BF-8AA6-BADA-249D-7CD8F82A13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Page</a:t>
            </a:r>
            <a:r>
              <a:rPr kumimoji="1" lang="ja-JP" altLang="en-US"/>
              <a:t> </a:t>
            </a:r>
            <a:fld id="{10663F4D-09ED-B141-B389-7E0FBB71FFB2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5206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1778</TotalTime>
  <Words>2</Words>
  <Application>Microsoft Office PowerPoint</Application>
  <PresentationFormat>画面に合わせる (16:9)</PresentationFormat>
  <Paragraphs>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HGP創英角ｺﾞｼｯｸUB</vt:lpstr>
      <vt:lpstr>游ゴシック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和弥 横山</dc:creator>
  <cp:lastModifiedBy>shohei takada</cp:lastModifiedBy>
  <cp:revision>44</cp:revision>
  <dcterms:created xsi:type="dcterms:W3CDTF">2024-08-01T03:38:29Z</dcterms:created>
  <dcterms:modified xsi:type="dcterms:W3CDTF">2024-11-27T08:51:16Z</dcterms:modified>
</cp:coreProperties>
</file>