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7"/>
    <p:restoredTop sz="94694"/>
  </p:normalViewPr>
  <p:slideViewPr>
    <p:cSldViewPr snapToGrid="0">
      <p:cViewPr varScale="1">
        <p:scale>
          <a:sx n="147" d="100"/>
          <a:sy n="147" d="100"/>
        </p:scale>
        <p:origin x="216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7EDD0-F250-FF4C-BE17-7C963BAFC2B5}" type="datetimeFigureOut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7A452-8DC3-6148-9D20-4C51819A67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53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3C12E-C781-1B46-BE86-9BF56A92DD22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6196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FBD83-E114-9646-AA22-2363BB74C416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6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A7DCA-1180-C940-BD13-0A6538C8CF5E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26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52937-C1E6-7A41-B9BA-FD6FE2D36665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307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EE617-E00C-484B-B8E9-80C8318AD23B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0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A3ED2-047F-1049-BA73-3C32F8D6BF00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481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05489-F6AE-EC47-9EDD-49DF3C1D0FDF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0157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A78B4-A594-DD43-80F0-D7A2B2F9B2D1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3857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F78C-D47C-6841-ABD8-106EA7299EDC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910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EDECB-8044-544E-AA74-4B4252AF8375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446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52199-E052-704A-ACD8-92582E9EBD1F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3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AADA2-7A57-8C48-827D-981D84F417AA}" type="datetime1">
              <a:rPr kumimoji="1" lang="ja-JP" altLang="en-US" smtClean="0"/>
              <a:t>2023/9/17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7F4E3-19D8-4940-B62C-99C156863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25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980265-F23B-08F9-8B4D-698B3463CC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SLIDE TITLE</a:t>
            </a:r>
            <a:endParaRPr kumimoji="1" lang="ja-JP" altLang="en-US" b="1">
              <a:solidFill>
                <a:schemeClr val="bg1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989E866-B141-32AC-69F3-CF5FD1D30B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b="1">
                <a:solidFill>
                  <a:schemeClr val="bg1"/>
                </a:solidFill>
              </a:rPr>
              <a:t>サブタイトル</a:t>
            </a:r>
          </a:p>
        </p:txBody>
      </p:sp>
    </p:spTree>
    <p:extLst>
      <p:ext uri="{BB962C8B-B14F-4D97-AF65-F5344CB8AC3E}">
        <p14:creationId xmlns:p14="http://schemas.microsoft.com/office/powerpoint/2010/main" val="37948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F7F0DD-6E76-4FCF-E374-E08537F07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0237" y="152226"/>
            <a:ext cx="6782315" cy="236934"/>
          </a:xfrm>
        </p:spPr>
        <p:txBody>
          <a:bodyPr>
            <a:normAutofit fontScale="90000"/>
          </a:bodyPr>
          <a:lstStyle/>
          <a:p>
            <a:pPr algn="r"/>
            <a:endParaRPr lang="ja-JP" altLang="en-US" sz="1350" b="1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8DC8FE-64F1-04B3-B725-FDFC738B1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674151"/>
            <a:ext cx="7886700" cy="3263504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599DFD8-46F9-21AE-8067-E42BDCDD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6600" y="4869656"/>
            <a:ext cx="2057400" cy="273844"/>
          </a:xfrm>
        </p:spPr>
        <p:txBody>
          <a:bodyPr/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Page </a:t>
            </a:r>
            <a:fld id="{E797F4E3-19D8-4940-B62C-99C156863F37}" type="slidenum">
              <a:rPr kumimoji="1" lang="ja-JP" altLang="en-US" smtClean="0">
                <a:solidFill>
                  <a:schemeClr val="bg1"/>
                </a:solidFill>
              </a:rPr>
              <a:t>2</a:t>
            </a:fld>
            <a:endParaRPr kumimoji="1" lang="ja-JP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75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2338</TotalTime>
  <Words>5</Words>
  <Application>Microsoft Macintosh PowerPoint</Application>
  <PresentationFormat>画面に合わせる (16:9)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Office テーマ</vt:lpstr>
      <vt:lpstr>SLIDE TITLE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靖典 村主</dc:creator>
  <cp:lastModifiedBy>靖典 村主</cp:lastModifiedBy>
  <cp:revision>10</cp:revision>
  <dcterms:created xsi:type="dcterms:W3CDTF">2023-08-20T20:55:34Z</dcterms:created>
  <dcterms:modified xsi:type="dcterms:W3CDTF">2023-09-17T02:54:57Z</dcterms:modified>
</cp:coreProperties>
</file>