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1E875E-5EC4-4871-A9C5-86BD280CDB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797EDBE-3F5A-4068-8C12-29DEB2F7C5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98D65D-8546-4A25-8F5B-250EF9986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68A06B-489D-4CFC-A351-E774F87C8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900F3B8-84CE-451D-BF5A-8A6894FD3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5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5796F5-0557-4ECA-8229-ADF3354E4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8BB1B0A-7ABF-4C2A-B45A-67DCE65B3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D2E6640-6FA6-4314-AD3A-5C4B20311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D13B512-3E46-442B-86ED-5B97C5846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91BDD7-37A1-4AB2-B80F-3A595FAE7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4367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484FE64-5D78-4CB1-AEE5-6F8D0BA44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2A79D20-0A5A-486C-B0F0-ED3E33EE1D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F35B41-B2D9-498E-BF26-8C869F65F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1F48BF8-231B-4953-BBBF-AB05D8EF0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8BEFF4-33B2-40BF-909D-EBCB59E89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79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A1E0AD-B6CB-4205-838C-DB93A2EFC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4236300-C754-4A3E-91F6-B43543499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72AFB8-6D23-4721-AD46-6230CF563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310621D-92DD-4066-A9E4-6DD4B789E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6E8DEB-0DDC-4EF7-B064-31FD311D3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678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AC5715-CD53-49B1-9F97-8FCB570D8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21C66AB-271A-4735-AFA9-A2DC68930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6A250E-5611-41F8-A9BB-D4BD3FD32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9BE470-6DD5-4E07-A58F-F6EC9B2BD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0084119-4CAF-474C-91D2-CDE7DC861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47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F6D31F-E226-42A2-8727-B1DC642EB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2788-ADB6-4E62-ABA4-5E998C346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07B2570-C38B-4930-9733-6D6FC65CC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27AF243-0EF7-4942-8CB1-6EB628C8D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61A6C3B-7CA9-47C2-8010-02543DD7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7E7E5ED-AEE8-4366-A77E-138DB24CE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20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6E61E6-B5D4-4606-94BC-8112C2A21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117DBA6-31F3-47B2-8D2E-2C637F575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67F731A-2DA2-41E9-9FDB-EFFF0484A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718F090-BB4A-4160-812C-D178C32E2F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1EF2BB-843E-421F-BCA0-8378B9A2FC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1D546AB-0C98-47B5-8200-62A52E23C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D23BE6F-9AFA-4BF2-8009-21ABE63A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F905B42-9967-4756-9A80-D599C97A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37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A54212B-1C50-4262-83F9-6182120D2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8D3C743-93A8-4A02-BBAC-9C058E2C6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6426AC-9C17-431A-B42E-D29516A3C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172C4D-8293-4025-9331-EB7F93B6E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3894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D86DF3B-DF32-4DA0-9B4A-77ADCC2B2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3DE14D5-E674-41E7-B467-C026722C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C9A1B68-94B5-48F6-A70C-CD26E3903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8272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338B37-E306-436D-9BC1-132250BBF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7F40FA-3486-497D-839A-E5932DF15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1D5B712-7B6B-494C-8A4D-ED64E27731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D706D84-8C2C-40DE-8B8E-D8C1EE48B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408DCA3-F494-4251-BB7C-2A7725DA1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A81D6F-D439-42FF-ACD1-8916D634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442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22C0B9-FE05-455E-BA2D-69A266F3E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1FD84B7-9F8A-442E-BFB7-4576FCD9E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CD98611-349F-4033-937C-D38688118D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79DEF70-3239-42C3-9DFB-E93DFABC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5E2AB6-4A7F-46B5-A28A-4A69595BC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BB0F9FF-003C-492E-B2C4-DEAEB085A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7306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1B7BD77-BE00-43CD-BB70-7C02A841B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F49FD4E-6FE7-4725-A4D0-1C9EEC88B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55433D-CD1F-44C8-AE4B-77D2A6D0DC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5A1F1-92DA-4FB4-8CEB-DFD4D8DDA562}" type="datetimeFigureOut">
              <a:rPr kumimoji="1" lang="ja-JP" altLang="en-US" smtClean="0"/>
              <a:t>2022/3/10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499B5E-4265-495F-8152-4561E9D023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A60ED68-E3C7-4844-8FF0-F8D799F43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E03AC-7052-464D-A101-E3BE1D8C94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921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0568A17-2C91-4F66-B4CD-B3EF624EC4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229"/>
          <a:stretch/>
        </p:blipFill>
        <p:spPr>
          <a:xfrm>
            <a:off x="3328251" y="1352819"/>
            <a:ext cx="5104145" cy="275563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02BDBBF-5416-4919-A784-D7380C0DE3A8}"/>
              </a:ext>
            </a:extLst>
          </p:cNvPr>
          <p:cNvSpPr txBox="1"/>
          <p:nvPr/>
        </p:nvSpPr>
        <p:spPr>
          <a:xfrm>
            <a:off x="3249982" y="4031244"/>
            <a:ext cx="5260681" cy="5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ja-JP" sz="3500" b="1" dirty="0">
                <a:solidFill>
                  <a:srgbClr val="0097D7"/>
                </a:solidFill>
                <a:latin typeface="Helvetica" panose="020B0604020202020204" pitchFamily="34" charset="0"/>
              </a:rPr>
              <a:t>FUKUOKA Bloc Council</a:t>
            </a:r>
          </a:p>
        </p:txBody>
      </p:sp>
    </p:spTree>
    <p:extLst>
      <p:ext uri="{BB962C8B-B14F-4D97-AF65-F5344CB8AC3E}">
        <p14:creationId xmlns:p14="http://schemas.microsoft.com/office/powerpoint/2010/main" val="3379428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0568A17-2C91-4F66-B4CD-B3EF624EC4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229"/>
          <a:stretch/>
        </p:blipFill>
        <p:spPr>
          <a:xfrm>
            <a:off x="859371" y="1352819"/>
            <a:ext cx="5104145" cy="275563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02BDBBF-5416-4919-A784-D7380C0DE3A8}"/>
              </a:ext>
            </a:extLst>
          </p:cNvPr>
          <p:cNvSpPr txBox="1"/>
          <p:nvPr/>
        </p:nvSpPr>
        <p:spPr>
          <a:xfrm>
            <a:off x="781102" y="4031244"/>
            <a:ext cx="5260681" cy="5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ja-JP" sz="3500" b="1" dirty="0">
                <a:solidFill>
                  <a:srgbClr val="0097D7"/>
                </a:solidFill>
                <a:latin typeface="Helvetica" panose="020B0604020202020204" pitchFamily="34" charset="0"/>
              </a:rPr>
              <a:t>FUKUOKA Bloc Council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604641E-94E1-4637-AE8E-71B1371FC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0" y="1352819"/>
            <a:ext cx="3552825" cy="3552825"/>
          </a:xfrm>
          <a:prstGeom prst="rect">
            <a:avLst/>
          </a:prstGeom>
        </p:spPr>
      </p:pic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4C2DA828-C616-4ED9-8F4D-1699C1111F62}"/>
              </a:ext>
            </a:extLst>
          </p:cNvPr>
          <p:cNvCxnSpPr/>
          <p:nvPr/>
        </p:nvCxnSpPr>
        <p:spPr>
          <a:xfrm>
            <a:off x="6772275" y="847725"/>
            <a:ext cx="0" cy="46101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74D3D6C-D26B-4E4B-A75C-EFDD30C64E67}"/>
              </a:ext>
            </a:extLst>
          </p:cNvPr>
          <p:cNvSpPr txBox="1"/>
          <p:nvPr/>
        </p:nvSpPr>
        <p:spPr>
          <a:xfrm>
            <a:off x="3448288" y="5640943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私たちは持続可能な開発目標（ＳＤＧｓ）を支援しています。</a:t>
            </a:r>
          </a:p>
        </p:txBody>
      </p:sp>
    </p:spTree>
    <p:extLst>
      <p:ext uri="{BB962C8B-B14F-4D97-AF65-F5344CB8AC3E}">
        <p14:creationId xmlns:p14="http://schemas.microsoft.com/office/powerpoint/2010/main" val="956149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0568A17-2C91-4F66-B4CD-B3EF624EC4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229"/>
          <a:stretch/>
        </p:blipFill>
        <p:spPr>
          <a:xfrm>
            <a:off x="859371" y="1352819"/>
            <a:ext cx="5104145" cy="275563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02BDBBF-5416-4919-A784-D7380C0DE3A8}"/>
              </a:ext>
            </a:extLst>
          </p:cNvPr>
          <p:cNvSpPr txBox="1"/>
          <p:nvPr/>
        </p:nvSpPr>
        <p:spPr>
          <a:xfrm>
            <a:off x="781102" y="4031244"/>
            <a:ext cx="5260681" cy="5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ja-JP" sz="3500" b="1" dirty="0">
                <a:solidFill>
                  <a:srgbClr val="0097D7"/>
                </a:solidFill>
                <a:latin typeface="Helvetica" panose="020B0604020202020204" pitchFamily="34" charset="0"/>
              </a:rPr>
              <a:t>FUKUOKA Bloc Council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4C2DA828-C616-4ED9-8F4D-1699C1111F62}"/>
              </a:ext>
            </a:extLst>
          </p:cNvPr>
          <p:cNvCxnSpPr/>
          <p:nvPr/>
        </p:nvCxnSpPr>
        <p:spPr>
          <a:xfrm>
            <a:off x="6772275" y="847725"/>
            <a:ext cx="0" cy="46101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74D3D6C-D26B-4E4B-A75C-EFDD30C64E67}"/>
              </a:ext>
            </a:extLst>
          </p:cNvPr>
          <p:cNvSpPr txBox="1"/>
          <p:nvPr/>
        </p:nvSpPr>
        <p:spPr>
          <a:xfrm>
            <a:off x="3448288" y="5640943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私たちは持続可能な開発目標（ＳＤＧｓ）を支援しています。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8903CAB-E63D-4361-9A61-2EADB8F255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407" b="4444"/>
          <a:stretch/>
        </p:blipFill>
        <p:spPr>
          <a:xfrm>
            <a:off x="7122047" y="1879599"/>
            <a:ext cx="4907393" cy="253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51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</Words>
  <Application>Microsoft Office PowerPoint</Application>
  <PresentationFormat>ワイド画面</PresentationFormat>
  <Paragraphs>5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游ゴシック Light</vt:lpstr>
      <vt:lpstr>Arial</vt:lpstr>
      <vt:lpstr>Helvetica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前田 健之輔</dc:creator>
  <cp:lastModifiedBy>前田 健之輔</cp:lastModifiedBy>
  <cp:revision>2</cp:revision>
  <dcterms:created xsi:type="dcterms:W3CDTF">2022-03-10T05:10:21Z</dcterms:created>
  <dcterms:modified xsi:type="dcterms:W3CDTF">2022-03-10T05:36:52Z</dcterms:modified>
</cp:coreProperties>
</file>