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8"/>
  </p:notesMasterIdLst>
  <p:sldIdLst>
    <p:sldId id="302" r:id="rId2"/>
    <p:sldId id="299" r:id="rId3"/>
    <p:sldId id="263" r:id="rId4"/>
    <p:sldId id="300" r:id="rId5"/>
    <p:sldId id="301" r:id="rId6"/>
    <p:sldId id="303" r:id="rId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亜耶 関口" initials="亜関" lastIdx="1" clrIdx="0">
    <p:extLst>
      <p:ext uri="{19B8F6BF-5375-455C-9EA6-DF929625EA0E}">
        <p15:presenceInfo xmlns:p15="http://schemas.microsoft.com/office/powerpoint/2012/main" userId="c63efbf479c8ec9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CC2CF"/>
    <a:srgbClr val="ECCA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65"/>
    <p:restoredTop sz="94733"/>
  </p:normalViewPr>
  <p:slideViewPr>
    <p:cSldViewPr snapToGrid="0">
      <p:cViewPr varScale="1">
        <p:scale>
          <a:sx n="106" d="100"/>
          <a:sy n="106" d="100"/>
        </p:scale>
        <p:origin x="706"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EBBC96-5331-F646-A2CD-EE56DAA8468C}" type="datetimeFigureOut">
              <a:rPr kumimoji="1" lang="ja-JP" altLang="en-US" smtClean="0"/>
              <a:t>2024/10/6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FBFD9C-836E-8445-9315-745A5D349C55}" type="slidenum">
              <a:rPr kumimoji="1" lang="ja-JP" altLang="en-US" smtClean="0"/>
              <a:t>‹#›</a:t>
            </a:fld>
            <a:endParaRPr kumimoji="1" lang="ja-JP" altLang="en-US"/>
          </a:p>
        </p:txBody>
      </p:sp>
    </p:spTree>
    <p:extLst>
      <p:ext uri="{BB962C8B-B14F-4D97-AF65-F5344CB8AC3E}">
        <p14:creationId xmlns:p14="http://schemas.microsoft.com/office/powerpoint/2010/main" val="13016049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スライドタイトルについては</a:t>
            </a:r>
            <a:r>
              <a:rPr kumimoji="1" lang="en-US" altLang="ja-JP" dirty="0"/>
              <a:t>HGP</a:t>
            </a:r>
            <a:r>
              <a:rPr kumimoji="1" lang="ja-JP" altLang="en-US" dirty="0"/>
              <a:t>創英角ゴシック</a:t>
            </a:r>
            <a:r>
              <a:rPr kumimoji="1" lang="en-US" altLang="ja-JP" dirty="0"/>
              <a:t>UB</a:t>
            </a:r>
            <a:r>
              <a:rPr kumimoji="1" lang="ja-JP" altLang="en-US" dirty="0"/>
              <a:t>とする</a:t>
            </a:r>
            <a:endParaRPr kumimoji="1" lang="en-US" altLang="ja-JP" dirty="0"/>
          </a:p>
          <a:p>
            <a:r>
              <a:rPr kumimoji="1" lang="ja-JP" altLang="en-US" dirty="0"/>
              <a:t>文字がはみ出さない位置に持っていく</a:t>
            </a:r>
            <a:endParaRPr kumimoji="1" lang="en-US" altLang="ja-JP" dirty="0"/>
          </a:p>
        </p:txBody>
      </p:sp>
      <p:sp>
        <p:nvSpPr>
          <p:cNvPr id="4" name="スライド番号プレースホルダー 3"/>
          <p:cNvSpPr>
            <a:spLocks noGrp="1"/>
          </p:cNvSpPr>
          <p:nvPr>
            <p:ph type="sldNum" sz="quarter" idx="5"/>
          </p:nvPr>
        </p:nvSpPr>
        <p:spPr/>
        <p:txBody>
          <a:bodyPr/>
          <a:lstStyle/>
          <a:p>
            <a:fld id="{12FBFD9C-836E-8445-9315-745A5D349C55}" type="slidenum">
              <a:rPr kumimoji="1" lang="ja-JP" altLang="en-US" smtClean="0"/>
              <a:t>1</a:t>
            </a:fld>
            <a:endParaRPr kumimoji="1" lang="ja-JP" altLang="en-US"/>
          </a:p>
        </p:txBody>
      </p:sp>
    </p:spTree>
    <p:extLst>
      <p:ext uri="{BB962C8B-B14F-4D97-AF65-F5344CB8AC3E}">
        <p14:creationId xmlns:p14="http://schemas.microsoft.com/office/powerpoint/2010/main" val="2930149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スライドタイトルについては</a:t>
            </a:r>
            <a:r>
              <a:rPr kumimoji="1" lang="en-US" altLang="ja-JP" dirty="0"/>
              <a:t>HGP</a:t>
            </a:r>
            <a:r>
              <a:rPr kumimoji="1" lang="ja-JP" altLang="en-US" dirty="0"/>
              <a:t>創英角ゴシック</a:t>
            </a:r>
            <a:r>
              <a:rPr kumimoji="1" lang="en-US" altLang="ja-JP" dirty="0"/>
              <a:t>UB</a:t>
            </a:r>
            <a:r>
              <a:rPr kumimoji="1" lang="ja-JP" altLang="en-US" dirty="0"/>
              <a:t>とする</a:t>
            </a:r>
            <a:endParaRPr kumimoji="1" lang="en-US" altLang="ja-JP" dirty="0"/>
          </a:p>
          <a:p>
            <a:r>
              <a:rPr kumimoji="1" lang="ja-JP" altLang="en-US" dirty="0"/>
              <a:t>文字がはみ出さない位置に持っていく</a:t>
            </a:r>
            <a:endParaRPr kumimoji="1" lang="en-US" altLang="ja-JP" dirty="0"/>
          </a:p>
        </p:txBody>
      </p:sp>
      <p:sp>
        <p:nvSpPr>
          <p:cNvPr id="4" name="スライド番号プレースホルダー 3"/>
          <p:cNvSpPr>
            <a:spLocks noGrp="1"/>
          </p:cNvSpPr>
          <p:nvPr>
            <p:ph type="sldNum" sz="quarter" idx="5"/>
          </p:nvPr>
        </p:nvSpPr>
        <p:spPr/>
        <p:txBody>
          <a:bodyPr/>
          <a:lstStyle/>
          <a:p>
            <a:fld id="{12FBFD9C-836E-8445-9315-745A5D349C55}" type="slidenum">
              <a:rPr kumimoji="1" lang="ja-JP" altLang="en-US" smtClean="0"/>
              <a:t>2</a:t>
            </a:fld>
            <a:endParaRPr kumimoji="1" lang="ja-JP" altLang="en-US"/>
          </a:p>
        </p:txBody>
      </p:sp>
    </p:spTree>
    <p:extLst>
      <p:ext uri="{BB962C8B-B14F-4D97-AF65-F5344CB8AC3E}">
        <p14:creationId xmlns:p14="http://schemas.microsoft.com/office/powerpoint/2010/main" val="1307261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スライドタイトルについては</a:t>
            </a:r>
            <a:r>
              <a:rPr kumimoji="1" lang="en-US" altLang="ja-JP" dirty="0"/>
              <a:t>HGP</a:t>
            </a:r>
            <a:r>
              <a:rPr kumimoji="1" lang="ja-JP" altLang="en-US" dirty="0"/>
              <a:t>創英角ゴシック</a:t>
            </a:r>
            <a:r>
              <a:rPr kumimoji="1" lang="en-US" altLang="ja-JP" dirty="0"/>
              <a:t>UB</a:t>
            </a:r>
            <a:r>
              <a:rPr kumimoji="1" lang="ja-JP" altLang="en-US" dirty="0"/>
              <a:t>とする</a:t>
            </a:r>
            <a:endParaRPr kumimoji="1" lang="en-US" altLang="ja-JP" dirty="0"/>
          </a:p>
          <a:p>
            <a:r>
              <a:rPr kumimoji="1" lang="ja-JP" altLang="en-US" dirty="0"/>
              <a:t>文字がはみ出さない位置に持っていく</a:t>
            </a:r>
            <a:endParaRPr kumimoji="1" lang="en-US" altLang="ja-JP" dirty="0"/>
          </a:p>
        </p:txBody>
      </p:sp>
      <p:sp>
        <p:nvSpPr>
          <p:cNvPr id="4" name="スライド番号プレースホルダー 3"/>
          <p:cNvSpPr>
            <a:spLocks noGrp="1"/>
          </p:cNvSpPr>
          <p:nvPr>
            <p:ph type="sldNum" sz="quarter" idx="5"/>
          </p:nvPr>
        </p:nvSpPr>
        <p:spPr/>
        <p:txBody>
          <a:bodyPr/>
          <a:lstStyle/>
          <a:p>
            <a:fld id="{12FBFD9C-836E-8445-9315-745A5D349C55}" type="slidenum">
              <a:rPr kumimoji="1" lang="ja-JP" altLang="en-US" smtClean="0"/>
              <a:t>4</a:t>
            </a:fld>
            <a:endParaRPr kumimoji="1" lang="ja-JP" altLang="en-US"/>
          </a:p>
        </p:txBody>
      </p:sp>
    </p:spTree>
    <p:extLst>
      <p:ext uri="{BB962C8B-B14F-4D97-AF65-F5344CB8AC3E}">
        <p14:creationId xmlns:p14="http://schemas.microsoft.com/office/powerpoint/2010/main" val="2572066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スライドタイトルについては</a:t>
            </a:r>
            <a:r>
              <a:rPr kumimoji="1" lang="en-US" altLang="ja-JP" dirty="0"/>
              <a:t>HGP</a:t>
            </a:r>
            <a:r>
              <a:rPr kumimoji="1" lang="ja-JP" altLang="en-US" dirty="0"/>
              <a:t>創英角ゴシック</a:t>
            </a:r>
            <a:r>
              <a:rPr kumimoji="1" lang="en-US" altLang="ja-JP" dirty="0"/>
              <a:t>UB</a:t>
            </a:r>
            <a:r>
              <a:rPr kumimoji="1" lang="ja-JP" altLang="en-US" dirty="0"/>
              <a:t>とする</a:t>
            </a:r>
            <a:endParaRPr kumimoji="1" lang="en-US" altLang="ja-JP" dirty="0"/>
          </a:p>
          <a:p>
            <a:r>
              <a:rPr kumimoji="1" lang="ja-JP" altLang="en-US" dirty="0"/>
              <a:t>文字がはみ出さない位置に持っていく</a:t>
            </a:r>
            <a:endParaRPr kumimoji="1" lang="en-US" altLang="ja-JP" dirty="0"/>
          </a:p>
        </p:txBody>
      </p:sp>
      <p:sp>
        <p:nvSpPr>
          <p:cNvPr id="4" name="スライド番号プレースホルダー 3"/>
          <p:cNvSpPr>
            <a:spLocks noGrp="1"/>
          </p:cNvSpPr>
          <p:nvPr>
            <p:ph type="sldNum" sz="quarter" idx="5"/>
          </p:nvPr>
        </p:nvSpPr>
        <p:spPr/>
        <p:txBody>
          <a:bodyPr/>
          <a:lstStyle/>
          <a:p>
            <a:fld id="{12FBFD9C-836E-8445-9315-745A5D349C55}" type="slidenum">
              <a:rPr kumimoji="1" lang="ja-JP" altLang="en-US" smtClean="0"/>
              <a:t>5</a:t>
            </a:fld>
            <a:endParaRPr kumimoji="1" lang="ja-JP" altLang="en-US"/>
          </a:p>
        </p:txBody>
      </p:sp>
    </p:spTree>
    <p:extLst>
      <p:ext uri="{BB962C8B-B14F-4D97-AF65-F5344CB8AC3E}">
        <p14:creationId xmlns:p14="http://schemas.microsoft.com/office/powerpoint/2010/main" val="370964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スライドタイトルについては</a:t>
            </a:r>
            <a:r>
              <a:rPr kumimoji="1" lang="en-US" altLang="ja-JP" dirty="0"/>
              <a:t>HGP</a:t>
            </a:r>
            <a:r>
              <a:rPr kumimoji="1" lang="ja-JP" altLang="en-US" dirty="0"/>
              <a:t>創英角ゴシック</a:t>
            </a:r>
            <a:r>
              <a:rPr kumimoji="1" lang="en-US" altLang="ja-JP" dirty="0"/>
              <a:t>UB</a:t>
            </a:r>
            <a:r>
              <a:rPr kumimoji="1" lang="ja-JP" altLang="en-US" dirty="0"/>
              <a:t>とする</a:t>
            </a:r>
            <a:endParaRPr kumimoji="1" lang="en-US" altLang="ja-JP" dirty="0"/>
          </a:p>
          <a:p>
            <a:r>
              <a:rPr kumimoji="1" lang="ja-JP" altLang="en-US" dirty="0"/>
              <a:t>文字がはみ出さない位置に持っていく</a:t>
            </a:r>
            <a:endParaRPr kumimoji="1" lang="en-US" altLang="ja-JP" dirty="0"/>
          </a:p>
        </p:txBody>
      </p:sp>
      <p:sp>
        <p:nvSpPr>
          <p:cNvPr id="4" name="スライド番号プレースホルダー 3"/>
          <p:cNvSpPr>
            <a:spLocks noGrp="1"/>
          </p:cNvSpPr>
          <p:nvPr>
            <p:ph type="sldNum" sz="quarter" idx="5"/>
          </p:nvPr>
        </p:nvSpPr>
        <p:spPr/>
        <p:txBody>
          <a:bodyPr/>
          <a:lstStyle/>
          <a:p>
            <a:fld id="{12FBFD9C-836E-8445-9315-745A5D349C55}" type="slidenum">
              <a:rPr kumimoji="1" lang="ja-JP" altLang="en-US" smtClean="0"/>
              <a:t>6</a:t>
            </a:fld>
            <a:endParaRPr kumimoji="1" lang="ja-JP" altLang="en-US"/>
          </a:p>
        </p:txBody>
      </p:sp>
    </p:spTree>
    <p:extLst>
      <p:ext uri="{BB962C8B-B14F-4D97-AF65-F5344CB8AC3E}">
        <p14:creationId xmlns:p14="http://schemas.microsoft.com/office/powerpoint/2010/main" val="3988540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442138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AF5545-F677-514E-8896-3A769D1AFFF7}" type="datetimeFigureOut">
              <a:rPr kumimoji="1" lang="ja-JP" altLang="en-US" smtClean="0"/>
              <a:t>2024/10/6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865491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AF5545-F677-514E-8896-3A769D1AFFF7}" type="datetimeFigureOut">
              <a:rPr kumimoji="1" lang="ja-JP" altLang="en-US" smtClean="0"/>
              <a:t>2024/10/6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195598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DAF5545-F677-514E-8896-3A769D1AFFF7}" type="datetimeFigureOut">
              <a:rPr kumimoji="1" lang="ja-JP" altLang="en-US" smtClean="0"/>
              <a:t>2024/10/6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3869580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DAF5545-F677-514E-8896-3A769D1AFFF7}" type="datetimeFigureOut">
              <a:rPr kumimoji="1" lang="ja-JP" altLang="en-US" smtClean="0"/>
              <a:t>2024/10/6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2956259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FDAF5545-F677-514E-8896-3A769D1AFFF7}" type="datetimeFigureOut">
              <a:rPr kumimoji="1" lang="ja-JP" altLang="en-US" smtClean="0"/>
              <a:t>2024/10/6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513303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629842" y="1878806"/>
            <a:ext cx="3868340" cy="2763441"/>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4629150" y="1878806"/>
            <a:ext cx="3887391" cy="2763441"/>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DAF5545-F677-514E-8896-3A769D1AFFF7}" type="datetimeFigureOut">
              <a:rPr kumimoji="1" lang="ja-JP" altLang="en-US" smtClean="0"/>
              <a:t>2024/10/6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2870768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5CC2CF"/>
                </a:solidFill>
              </a:defRPr>
            </a:lvl1p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DAF5545-F677-514E-8896-3A769D1AFFF7}" type="datetimeFigureOut">
              <a:rPr kumimoji="1" lang="ja-JP" altLang="en-US" smtClean="0"/>
              <a:t>2024/10/6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3280829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AF5545-F677-514E-8896-3A769D1AFFF7}" type="datetimeFigureOut">
              <a:rPr kumimoji="1" lang="ja-JP" altLang="en-US" smtClean="0"/>
              <a:t>2024/10/6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221015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DAF5545-F677-514E-8896-3A769D1AFFF7}" type="datetimeFigureOut">
              <a:rPr kumimoji="1" lang="ja-JP" altLang="en-US" smtClean="0"/>
              <a:t>2024/10/6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1318834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DAF5545-F677-514E-8896-3A769D1AFFF7}" type="datetimeFigureOut">
              <a:rPr kumimoji="1" lang="ja-JP" altLang="en-US" smtClean="0"/>
              <a:t>2024/10/6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25033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図 6" descr="モニター画面に映る文字&#10;&#10;自動的に生成された説明">
            <a:extLst>
              <a:ext uri="{FF2B5EF4-FFF2-40B4-BE49-F238E27FC236}">
                <a16:creationId xmlns:a16="http://schemas.microsoft.com/office/drawing/2014/main" id="{0F5F0546-3CE2-9C6C-D112-AA5DD1B2D289}"/>
              </a:ext>
            </a:extLst>
          </p:cNvPr>
          <p:cNvPicPr>
            <a:picLocks noChangeAspect="1"/>
          </p:cNvPicPr>
          <p:nvPr userDrawn="1"/>
        </p:nvPicPr>
        <p:blipFill>
          <a:blip r:embed="rId13"/>
          <a:stretch>
            <a:fillRect/>
          </a:stretch>
        </p:blipFill>
        <p:spPr>
          <a:xfrm>
            <a:off x="-6183" y="-67506"/>
            <a:ext cx="9156320" cy="5207846"/>
          </a:xfrm>
          <a:prstGeom prst="rect">
            <a:avLst/>
          </a:prstGeom>
        </p:spPr>
      </p:pic>
      <p:sp>
        <p:nvSpPr>
          <p:cNvPr id="2" name="Title Placeholder 1"/>
          <p:cNvSpPr>
            <a:spLocks noGrp="1"/>
          </p:cNvSpPr>
          <p:nvPr>
            <p:ph type="title"/>
          </p:nvPr>
        </p:nvSpPr>
        <p:spPr>
          <a:xfrm rot="5400000">
            <a:off x="-1810256" y="1804073"/>
            <a:ext cx="4105231" cy="497086"/>
          </a:xfrm>
          <a:prstGeom prst="rect">
            <a:avLst/>
          </a:prstGeom>
        </p:spPr>
        <p:txBody>
          <a:bodyPr vert="horz" lIns="91440" tIns="45720" rIns="91440" bIns="45720" rtlCol="0" anchor="ctr">
            <a:no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DAF5545-F677-514E-8896-3A769D1AFFF7}" type="datetimeFigureOut">
              <a:rPr kumimoji="1" lang="ja-JP" altLang="en-US" smtClean="0"/>
              <a:t>2024/10/6</a:t>
            </a:fld>
            <a:endParaRPr kumimoji="1" lang="ja-JP"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10663F4D-09ED-B141-B389-7E0FBB71FFB2}" type="slidenum">
              <a:rPr kumimoji="1" lang="ja-JP" altLang="en-US" smtClean="0"/>
              <a:t>‹#›</a:t>
            </a:fld>
            <a:endParaRPr kumimoji="1" lang="ja-JP" altLang="en-US"/>
          </a:p>
        </p:txBody>
      </p:sp>
    </p:spTree>
    <p:extLst>
      <p:ext uri="{BB962C8B-B14F-4D97-AF65-F5344CB8AC3E}">
        <p14:creationId xmlns:p14="http://schemas.microsoft.com/office/powerpoint/2010/main" val="423091252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kumimoji="1" sz="2400" kern="1200">
          <a:solidFill>
            <a:srgbClr val="5CC2CF"/>
          </a:solidFill>
          <a:latin typeface="HGP創英角ｺﾞｼｯｸUB" panose="020B0900000000000000" pitchFamily="50" charset="-128"/>
          <a:ea typeface="HGP創英角ｺﾞｼｯｸUB" panose="020B0900000000000000" pitchFamily="50" charset="-128"/>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1EA107-45DB-665C-C4B9-352D503886A8}"/>
              </a:ext>
            </a:extLst>
          </p:cNvPr>
          <p:cNvSpPr>
            <a:spLocks noGrp="1"/>
          </p:cNvSpPr>
          <p:nvPr>
            <p:ph type="title"/>
          </p:nvPr>
        </p:nvSpPr>
        <p:spPr>
          <a:xfrm rot="5400000">
            <a:off x="-2147817" y="2147816"/>
            <a:ext cx="4792719" cy="497086"/>
          </a:xfrm>
        </p:spPr>
        <p:txBody>
          <a:bodyPr/>
          <a:lstStyle/>
          <a:p>
            <a:r>
              <a:rPr lang="ja-JP" altLang="en-US" dirty="0"/>
              <a:t>プレスリリース配信依頼書</a:t>
            </a:r>
          </a:p>
        </p:txBody>
      </p:sp>
      <p:sp>
        <p:nvSpPr>
          <p:cNvPr id="3" name="タイトル 1">
            <a:extLst>
              <a:ext uri="{FF2B5EF4-FFF2-40B4-BE49-F238E27FC236}">
                <a16:creationId xmlns:a16="http://schemas.microsoft.com/office/drawing/2014/main" id="{7C027CA4-2F88-4273-89CE-0F2F74BA774A}"/>
              </a:ext>
            </a:extLst>
          </p:cNvPr>
          <p:cNvSpPr txBox="1">
            <a:spLocks/>
          </p:cNvSpPr>
          <p:nvPr/>
        </p:nvSpPr>
        <p:spPr>
          <a:xfrm>
            <a:off x="2128005" y="744037"/>
            <a:ext cx="6782315" cy="236934"/>
          </a:xfrm>
          <a:prstGeom prst="rect">
            <a:avLst/>
          </a:prstGeom>
        </p:spPr>
        <p:txBody>
          <a:bodyPr vert="horz" lIns="91440" tIns="45720" rIns="91440" bIns="45720" rtlCol="0" anchor="ctr">
            <a:normAutofit fontScale="97500" lnSpcReduction="10000"/>
          </a:bodyPr>
          <a:lstStyle>
            <a:lvl1pPr algn="l" defTabSz="685800" rtl="0" eaLnBrk="1" latinLnBrk="0" hangingPunct="1">
              <a:lnSpc>
                <a:spcPct val="90000"/>
              </a:lnSpc>
              <a:spcBef>
                <a:spcPct val="0"/>
              </a:spcBef>
              <a:buNone/>
              <a:defRPr kumimoji="1" sz="2400" kern="1200">
                <a:solidFill>
                  <a:srgbClr val="5CC2CF"/>
                </a:solidFill>
                <a:latin typeface="HGP創英角ｺﾞｼｯｸUB" panose="020B0900000000000000" pitchFamily="50" charset="-128"/>
                <a:ea typeface="HGP創英角ｺﾞｼｯｸUB" panose="020B0900000000000000" pitchFamily="50" charset="-128"/>
                <a:cs typeface="+mj-cs"/>
              </a:defRPr>
            </a:lvl1pPr>
          </a:lstStyle>
          <a:p>
            <a:pPr algn="r"/>
            <a:r>
              <a:rPr lang="ja-JP" altLang="en-US" sz="1100" dirty="0">
                <a:solidFill>
                  <a:prstClr val="black"/>
                </a:solidFill>
                <a:latin typeface="Hiragino Sans" panose="020B0400000000000000" pitchFamily="34" charset="-128"/>
                <a:ea typeface="Hiragino Sans" panose="020B0400000000000000" pitchFamily="34" charset="-128"/>
              </a:rPr>
              <a:t>リリース</a:t>
            </a:r>
            <a:r>
              <a:rPr lang="ja-JP" altLang="en-US" sz="1100" dirty="0">
                <a:solidFill>
                  <a:srgbClr val="000000"/>
                </a:solidFill>
                <a:latin typeface="Hiragino Sans" panose="020B0400000000000000" pitchFamily="34" charset="-128"/>
                <a:ea typeface="Hiragino Sans" panose="020B0400000000000000" pitchFamily="34" charset="-128"/>
              </a:rPr>
              <a:t>依頼書❶</a:t>
            </a:r>
            <a:endParaRPr lang="ja-JP" altLang="en-US" sz="1800" b="1" dirty="0"/>
          </a:p>
        </p:txBody>
      </p:sp>
      <p:sp>
        <p:nvSpPr>
          <p:cNvPr id="4" name="スライド番号プレースホルダー 6">
            <a:extLst>
              <a:ext uri="{FF2B5EF4-FFF2-40B4-BE49-F238E27FC236}">
                <a16:creationId xmlns:a16="http://schemas.microsoft.com/office/drawing/2014/main" id="{26D3B8CE-9DE5-D7EE-8BC2-9E02A2D914EB}"/>
              </a:ext>
            </a:extLst>
          </p:cNvPr>
          <p:cNvSpPr>
            <a:spLocks noGrp="1"/>
          </p:cNvSpPr>
          <p:nvPr>
            <p:ph type="sldNum" sz="quarter" idx="12"/>
          </p:nvPr>
        </p:nvSpPr>
        <p:spPr>
          <a:xfrm>
            <a:off x="7086600" y="4869656"/>
            <a:ext cx="2057400" cy="273844"/>
          </a:xfrm>
        </p:spPr>
        <p:txBody>
          <a:bodyPr/>
          <a:lstStyle/>
          <a:p>
            <a:r>
              <a:rPr kumimoji="1" lang="en-US" altLang="ja-JP" dirty="0">
                <a:solidFill>
                  <a:schemeClr val="bg1"/>
                </a:solidFill>
              </a:rPr>
              <a:t>Page </a:t>
            </a:r>
            <a:fld id="{E797F4E3-19D8-4940-B62C-99C156863F37}" type="slidenum">
              <a:rPr kumimoji="1" lang="ja-JP" altLang="en-US" smtClean="0">
                <a:solidFill>
                  <a:schemeClr val="bg1"/>
                </a:solidFill>
              </a:rPr>
              <a:t>1</a:t>
            </a:fld>
            <a:endParaRPr kumimoji="1" lang="ja-JP" altLang="en-US">
              <a:solidFill>
                <a:schemeClr val="bg1"/>
              </a:solidFill>
            </a:endParaRPr>
          </a:p>
        </p:txBody>
      </p:sp>
      <p:graphicFrame>
        <p:nvGraphicFramePr>
          <p:cNvPr id="5" name="表 4">
            <a:extLst>
              <a:ext uri="{FF2B5EF4-FFF2-40B4-BE49-F238E27FC236}">
                <a16:creationId xmlns:a16="http://schemas.microsoft.com/office/drawing/2014/main" id="{06D449ED-0BBE-5D5A-9E18-7F31AB015AF3}"/>
              </a:ext>
            </a:extLst>
          </p:cNvPr>
          <p:cNvGraphicFramePr>
            <a:graphicFrameLocks noGrp="1"/>
          </p:cNvGraphicFramePr>
          <p:nvPr>
            <p:extLst>
              <p:ext uri="{D42A27DB-BD31-4B8C-83A1-F6EECF244321}">
                <p14:modId xmlns:p14="http://schemas.microsoft.com/office/powerpoint/2010/main" val="2031969544"/>
              </p:ext>
            </p:extLst>
          </p:nvPr>
        </p:nvGraphicFramePr>
        <p:xfrm>
          <a:off x="497086" y="2905760"/>
          <a:ext cx="4197314" cy="1564641"/>
        </p:xfrm>
        <a:graphic>
          <a:graphicData uri="http://schemas.openxmlformats.org/drawingml/2006/table">
            <a:tbl>
              <a:tblPr/>
              <a:tblGrid>
                <a:gridCol w="1357419">
                  <a:extLst>
                    <a:ext uri="{9D8B030D-6E8A-4147-A177-3AD203B41FA5}">
                      <a16:colId xmlns:a16="http://schemas.microsoft.com/office/drawing/2014/main" val="1651618196"/>
                    </a:ext>
                  </a:extLst>
                </a:gridCol>
                <a:gridCol w="2839895">
                  <a:extLst>
                    <a:ext uri="{9D8B030D-6E8A-4147-A177-3AD203B41FA5}">
                      <a16:colId xmlns:a16="http://schemas.microsoft.com/office/drawing/2014/main" val="679466256"/>
                    </a:ext>
                  </a:extLst>
                </a:gridCol>
              </a:tblGrid>
              <a:tr h="335280">
                <a:tc>
                  <a:txBody>
                    <a:bodyPr/>
                    <a:lstStyle/>
                    <a:p>
                      <a:pPr algn="ctr"/>
                      <a:r>
                        <a:rPr lang="ja-JP" altLang="en-US" sz="900">
                          <a:solidFill>
                            <a:schemeClr val="bg1"/>
                          </a:solidFill>
                          <a:effectLst/>
                          <a:latin typeface="Hiragino Sans" panose="020B0400000000000000" pitchFamily="34" charset="-128"/>
                          <a:ea typeface="Hiragino Sans" panose="020B0400000000000000" pitchFamily="34" charset="-128"/>
                        </a:rPr>
                        <a:t>事業名・タイトル</a:t>
                      </a:r>
                      <a:endParaRPr lang="ja-JP" altLang="en-US" sz="900">
                        <a:solidFill>
                          <a:schemeClr val="bg1"/>
                        </a:solidFill>
                        <a:effectLst/>
                      </a:endParaRPr>
                    </a:p>
                  </a:txBody>
                  <a:tcPr marL="26437" marR="26437" marT="26437" marB="264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53A7"/>
                    </a:solidFill>
                  </a:tcPr>
                </a:tc>
                <a:tc>
                  <a:txBody>
                    <a:bodyPr/>
                    <a:lstStyle/>
                    <a:p>
                      <a:endParaRPr kumimoji="1" lang="ja-JP" altLang="en-US" sz="900" dirty="0"/>
                    </a:p>
                  </a:txBody>
                  <a:tcPr marL="63449" marR="63449" marT="31724" marB="31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3737478"/>
                  </a:ext>
                </a:extLst>
              </a:tr>
              <a:tr h="315647">
                <a:tc>
                  <a:txBody>
                    <a:bodyPr/>
                    <a:lstStyle/>
                    <a:p>
                      <a:pPr algn="ctr"/>
                      <a:r>
                        <a:rPr lang="ja-JP" altLang="en-US" sz="900">
                          <a:solidFill>
                            <a:schemeClr val="bg1"/>
                          </a:solidFill>
                          <a:effectLst/>
                          <a:latin typeface="Hiragino Sans" panose="020B0400000000000000" pitchFamily="34" charset="-128"/>
                          <a:ea typeface="Hiragino Sans" panose="020B0400000000000000" pitchFamily="34" charset="-128"/>
                        </a:rPr>
                        <a:t>会議・委員会名</a:t>
                      </a:r>
                      <a:endParaRPr lang="ja-JP" altLang="en-US" sz="900">
                        <a:solidFill>
                          <a:schemeClr val="bg1"/>
                        </a:solidFill>
                        <a:effectLst/>
                      </a:endParaRPr>
                    </a:p>
                  </a:txBody>
                  <a:tcPr marL="26437" marR="26437" marT="26437" marB="264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53A7"/>
                    </a:solidFill>
                  </a:tcPr>
                </a:tc>
                <a:tc>
                  <a:txBody>
                    <a:bodyPr/>
                    <a:lstStyle/>
                    <a:p>
                      <a:endParaRPr kumimoji="1" lang="ja-JP" altLang="en-US" sz="900" dirty="0"/>
                    </a:p>
                  </a:txBody>
                  <a:tcPr marL="63449" marR="63449" marT="31724" marB="31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3184517"/>
                  </a:ext>
                </a:extLst>
              </a:tr>
              <a:tr h="303878">
                <a:tc>
                  <a:txBody>
                    <a:bodyPr/>
                    <a:lstStyle/>
                    <a:p>
                      <a:pPr algn="ctr"/>
                      <a:r>
                        <a:rPr lang="ja-JP" altLang="en-US" sz="900">
                          <a:solidFill>
                            <a:schemeClr val="bg1"/>
                          </a:solidFill>
                          <a:effectLst/>
                          <a:latin typeface="Hiragino Sans" panose="020B0400000000000000" pitchFamily="34" charset="-128"/>
                          <a:ea typeface="Hiragino Sans" panose="020B0400000000000000" pitchFamily="34" charset="-128"/>
                        </a:rPr>
                        <a:t>責任者氏名（役職）</a:t>
                      </a:r>
                      <a:endParaRPr lang="ja-JP" altLang="en-US" sz="900">
                        <a:solidFill>
                          <a:schemeClr val="bg1"/>
                        </a:solidFill>
                        <a:effectLst/>
                      </a:endParaRPr>
                    </a:p>
                  </a:txBody>
                  <a:tcPr marL="26437" marR="26437" marT="26437" marB="264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53A7"/>
                    </a:solidFill>
                  </a:tcPr>
                </a:tc>
                <a:tc>
                  <a:txBody>
                    <a:bodyPr/>
                    <a:lstStyle/>
                    <a:p>
                      <a:endParaRPr kumimoji="1" lang="ja-JP" altLang="en-US" sz="900" dirty="0"/>
                    </a:p>
                  </a:txBody>
                  <a:tcPr marL="63449" marR="63449" marT="31724" marB="31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0517420"/>
                  </a:ext>
                </a:extLst>
              </a:tr>
              <a:tr h="319109">
                <a:tc>
                  <a:txBody>
                    <a:bodyPr/>
                    <a:lstStyle/>
                    <a:p>
                      <a:pPr algn="ctr"/>
                      <a:r>
                        <a:rPr lang="ja-JP" altLang="en-US" sz="900">
                          <a:solidFill>
                            <a:schemeClr val="bg1"/>
                          </a:solidFill>
                          <a:effectLst/>
                          <a:latin typeface="Hiragino Sans" panose="020B0400000000000000" pitchFamily="34" charset="-128"/>
                          <a:ea typeface="Hiragino Sans" panose="020B0400000000000000" pitchFamily="34" charset="-128"/>
                        </a:rPr>
                        <a:t>担当常任理事氏名</a:t>
                      </a:r>
                      <a:endParaRPr lang="ja-JP" altLang="en-US" sz="900">
                        <a:solidFill>
                          <a:schemeClr val="bg1"/>
                        </a:solidFill>
                        <a:effectLst/>
                        <a:latin typeface="Helvetica" pitchFamily="2" charset="0"/>
                      </a:endParaRPr>
                    </a:p>
                  </a:txBody>
                  <a:tcPr marL="26437" marR="26437" marT="26437" marB="264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53A7"/>
                    </a:solidFill>
                  </a:tcPr>
                </a:tc>
                <a:tc>
                  <a:txBody>
                    <a:bodyPr/>
                    <a:lstStyle/>
                    <a:p>
                      <a:endParaRPr lang="ja-JP" altLang="en-US" sz="900">
                        <a:effectLst/>
                      </a:endParaRPr>
                    </a:p>
                  </a:txBody>
                  <a:tcPr marL="26437" marR="26437" marT="26437" marB="2643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1903641"/>
                  </a:ext>
                </a:extLst>
              </a:tr>
              <a:tr h="290727">
                <a:tc>
                  <a:txBody>
                    <a:bodyPr/>
                    <a:lstStyle/>
                    <a:p>
                      <a:pPr algn="ctr"/>
                      <a:r>
                        <a:rPr lang="ja-JP" altLang="en-US" sz="900">
                          <a:solidFill>
                            <a:schemeClr val="bg1"/>
                          </a:solidFill>
                          <a:effectLst/>
                          <a:latin typeface="Hiragino Sans" panose="020B0400000000000000" pitchFamily="34" charset="-128"/>
                          <a:ea typeface="Hiragino Sans" panose="020B0400000000000000" pitchFamily="34" charset="-128"/>
                        </a:rPr>
                        <a:t>担当副会頭氏名</a:t>
                      </a:r>
                      <a:endParaRPr lang="ja-JP" altLang="en-US" sz="900">
                        <a:solidFill>
                          <a:schemeClr val="bg1"/>
                        </a:solidFill>
                        <a:effectLst/>
                      </a:endParaRPr>
                    </a:p>
                  </a:txBody>
                  <a:tcPr marL="26437" marR="26437" marT="26437" marB="2643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53A7"/>
                    </a:solidFill>
                  </a:tcPr>
                </a:tc>
                <a:tc>
                  <a:txBody>
                    <a:bodyPr/>
                    <a:lstStyle/>
                    <a:p>
                      <a:pPr algn="just"/>
                      <a:endParaRPr lang="ja-JP" altLang="en-US" sz="900" dirty="0">
                        <a:effectLst/>
                      </a:endParaRPr>
                    </a:p>
                  </a:txBody>
                  <a:tcPr marL="26437" marR="26437" marT="26437" marB="2643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5249919"/>
                  </a:ext>
                </a:extLst>
              </a:tr>
            </a:tbl>
          </a:graphicData>
        </a:graphic>
      </p:graphicFrame>
      <p:graphicFrame>
        <p:nvGraphicFramePr>
          <p:cNvPr id="6" name="表 5">
            <a:extLst>
              <a:ext uri="{FF2B5EF4-FFF2-40B4-BE49-F238E27FC236}">
                <a16:creationId xmlns:a16="http://schemas.microsoft.com/office/drawing/2014/main" id="{9EAFB2A0-0361-5C7F-F003-46196E99C306}"/>
              </a:ext>
            </a:extLst>
          </p:cNvPr>
          <p:cNvGraphicFramePr>
            <a:graphicFrameLocks noGrp="1"/>
          </p:cNvGraphicFramePr>
          <p:nvPr>
            <p:extLst>
              <p:ext uri="{D42A27DB-BD31-4B8C-83A1-F6EECF244321}">
                <p14:modId xmlns:p14="http://schemas.microsoft.com/office/powerpoint/2010/main" val="48441697"/>
              </p:ext>
            </p:extLst>
          </p:nvPr>
        </p:nvGraphicFramePr>
        <p:xfrm>
          <a:off x="4735276" y="3234841"/>
          <a:ext cx="4197314" cy="1235561"/>
        </p:xfrm>
        <a:graphic>
          <a:graphicData uri="http://schemas.openxmlformats.org/drawingml/2006/table">
            <a:tbl>
              <a:tblPr/>
              <a:tblGrid>
                <a:gridCol w="1357419">
                  <a:extLst>
                    <a:ext uri="{9D8B030D-6E8A-4147-A177-3AD203B41FA5}">
                      <a16:colId xmlns:a16="http://schemas.microsoft.com/office/drawing/2014/main" val="1651618196"/>
                    </a:ext>
                  </a:extLst>
                </a:gridCol>
                <a:gridCol w="2839895">
                  <a:extLst>
                    <a:ext uri="{9D8B030D-6E8A-4147-A177-3AD203B41FA5}">
                      <a16:colId xmlns:a16="http://schemas.microsoft.com/office/drawing/2014/main" val="679466256"/>
                    </a:ext>
                  </a:extLst>
                </a:gridCol>
              </a:tblGrid>
              <a:tr h="325186">
                <a:tc>
                  <a:txBody>
                    <a:bodyPr/>
                    <a:lstStyle/>
                    <a:p>
                      <a:pPr algn="ctr"/>
                      <a:r>
                        <a:rPr lang="ja-JP" altLang="en-US" sz="900">
                          <a:solidFill>
                            <a:schemeClr val="bg1"/>
                          </a:solidFill>
                          <a:effectLst/>
                          <a:latin typeface="Hiragino Sans" panose="020B0400000000000000" pitchFamily="34" charset="-128"/>
                          <a:ea typeface="Hiragino Sans" panose="020B0400000000000000" pitchFamily="34" charset="-128"/>
                        </a:rPr>
                        <a:t>関連議案番号</a:t>
                      </a:r>
                      <a:endParaRPr lang="ja-JP" altLang="en-US" sz="900">
                        <a:solidFill>
                          <a:schemeClr val="bg1"/>
                        </a:solidFill>
                        <a:effectLst/>
                      </a:endParaRPr>
                    </a:p>
                  </a:txBody>
                  <a:tcPr marL="38100" marR="381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53A7"/>
                    </a:solidFill>
                  </a:tcPr>
                </a:tc>
                <a:tc>
                  <a:txBody>
                    <a:bodyPr/>
                    <a:lstStyle/>
                    <a:p>
                      <a:endParaRPr kumimoji="1" lang="ja-JP" altLang="en-US" sz="900" dirty="0"/>
                    </a:p>
                  </a:txBody>
                  <a:tcPr marL="63449" marR="63449" marT="31724" marB="31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3737478"/>
                  </a:ext>
                </a:extLst>
              </a:tr>
              <a:tr h="306144">
                <a:tc>
                  <a:txBody>
                    <a:bodyPr/>
                    <a:lstStyle/>
                    <a:p>
                      <a:pPr algn="ctr"/>
                      <a:r>
                        <a:rPr lang="ja-JP" altLang="en-US" sz="900">
                          <a:solidFill>
                            <a:schemeClr val="bg1"/>
                          </a:solidFill>
                          <a:effectLst/>
                          <a:latin typeface="Hiragino Sans" panose="020B0400000000000000" pitchFamily="34" charset="-128"/>
                          <a:ea typeface="Hiragino Sans" panose="020B0400000000000000" pitchFamily="34" charset="-128"/>
                        </a:rPr>
                        <a:t>作成者氏名（役職）</a:t>
                      </a:r>
                      <a:endParaRPr lang="ja-JP" altLang="en-US" sz="900">
                        <a:solidFill>
                          <a:schemeClr val="bg1"/>
                        </a:solidFill>
                        <a:effectLst/>
                      </a:endParaRPr>
                    </a:p>
                  </a:txBody>
                  <a:tcPr marL="38100" marR="381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53A7"/>
                    </a:solidFill>
                  </a:tcPr>
                </a:tc>
                <a:tc>
                  <a:txBody>
                    <a:bodyPr/>
                    <a:lstStyle/>
                    <a:p>
                      <a:endParaRPr kumimoji="1" lang="ja-JP" altLang="en-US" sz="900" dirty="0"/>
                    </a:p>
                  </a:txBody>
                  <a:tcPr marL="63449" marR="63449" marT="31724" marB="31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3184517"/>
                  </a:ext>
                </a:extLst>
              </a:tr>
              <a:tr h="294729">
                <a:tc>
                  <a:txBody>
                    <a:bodyPr/>
                    <a:lstStyle/>
                    <a:p>
                      <a:pPr algn="ctr"/>
                      <a:r>
                        <a:rPr lang="ja-JP" altLang="en-US" sz="900">
                          <a:solidFill>
                            <a:schemeClr val="bg1"/>
                          </a:solidFill>
                          <a:effectLst/>
                          <a:latin typeface="Hiragino Sans" panose="020B0400000000000000" pitchFamily="34" charset="-128"/>
                          <a:ea typeface="Hiragino Sans" panose="020B0400000000000000" pitchFamily="34" charset="-128"/>
                        </a:rPr>
                        <a:t>担当常任理事決裁日</a:t>
                      </a:r>
                      <a:endParaRPr lang="ja-JP" altLang="en-US" sz="900">
                        <a:solidFill>
                          <a:schemeClr val="bg1"/>
                        </a:solidFill>
                        <a:effectLst/>
                      </a:endParaRPr>
                    </a:p>
                  </a:txBody>
                  <a:tcPr marL="38100" marR="381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53A7"/>
                    </a:solidFill>
                  </a:tcPr>
                </a:tc>
                <a:tc>
                  <a:txBody>
                    <a:bodyPr/>
                    <a:lstStyle/>
                    <a:p>
                      <a:endParaRPr kumimoji="1" lang="ja-JP" altLang="en-US" sz="900"/>
                    </a:p>
                  </a:txBody>
                  <a:tcPr marL="63449" marR="63449" marT="31724" marB="31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00517420"/>
                  </a:ext>
                </a:extLst>
              </a:tr>
              <a:tr h="309502">
                <a:tc>
                  <a:txBody>
                    <a:bodyPr/>
                    <a:lstStyle/>
                    <a:p>
                      <a:pPr algn="ctr"/>
                      <a:r>
                        <a:rPr lang="ja-JP" altLang="en-US" sz="900">
                          <a:solidFill>
                            <a:schemeClr val="bg1"/>
                          </a:solidFill>
                          <a:effectLst/>
                          <a:latin typeface="Hiragino Sans" panose="020B0400000000000000" pitchFamily="34" charset="-128"/>
                          <a:ea typeface="Hiragino Sans" panose="020B0400000000000000" pitchFamily="34" charset="-128"/>
                        </a:rPr>
                        <a:t>担当副会頭決裁日</a:t>
                      </a:r>
                      <a:endParaRPr lang="ja-JP" altLang="en-US" sz="900">
                        <a:solidFill>
                          <a:schemeClr val="bg1"/>
                        </a:solidFill>
                        <a:effectLst/>
                      </a:endParaRPr>
                    </a:p>
                  </a:txBody>
                  <a:tcPr marL="38100" marR="381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153A7"/>
                    </a:solidFill>
                  </a:tcPr>
                </a:tc>
                <a:tc>
                  <a:txBody>
                    <a:bodyPr/>
                    <a:lstStyle/>
                    <a:p>
                      <a:endParaRPr lang="ja-JP" altLang="en-US" sz="900" dirty="0">
                        <a:effectLst/>
                      </a:endParaRPr>
                    </a:p>
                  </a:txBody>
                  <a:tcPr marL="26437" marR="26437" marT="26437" marB="2643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1903641"/>
                  </a:ext>
                </a:extLst>
              </a:tr>
            </a:tbl>
          </a:graphicData>
        </a:graphic>
      </p:graphicFrame>
      <p:sp>
        <p:nvSpPr>
          <p:cNvPr id="7" name="テキスト ボックス 6">
            <a:extLst>
              <a:ext uri="{FF2B5EF4-FFF2-40B4-BE49-F238E27FC236}">
                <a16:creationId xmlns:a16="http://schemas.microsoft.com/office/drawing/2014/main" id="{AA9F5785-0E69-7C8D-0636-A704789E977E}"/>
              </a:ext>
            </a:extLst>
          </p:cNvPr>
          <p:cNvSpPr txBox="1"/>
          <p:nvPr/>
        </p:nvSpPr>
        <p:spPr>
          <a:xfrm>
            <a:off x="648000" y="673098"/>
            <a:ext cx="4572000" cy="276999"/>
          </a:xfrm>
          <a:prstGeom prst="rect">
            <a:avLst/>
          </a:prstGeom>
          <a:noFill/>
        </p:spPr>
        <p:txBody>
          <a:bodyPr wrap="square">
            <a:spAutoFit/>
          </a:bodyPr>
          <a:lstStyle/>
          <a:p>
            <a:r>
              <a:rPr lang="ja-JP" altLang="en-US" sz="1200" dirty="0">
                <a:effectLst/>
                <a:latin typeface="Hiragino Sans" panose="020B0400000000000000" pitchFamily="34" charset="-128"/>
                <a:ea typeface="Hiragino Sans" panose="020B0400000000000000" pitchFamily="34" charset="-128"/>
              </a:rPr>
              <a:t>依頼日時：　　　　年　　月　　日</a:t>
            </a:r>
            <a:endParaRPr lang="ja-JP" altLang="en-US" sz="1200" dirty="0">
              <a:effectLst/>
            </a:endParaRPr>
          </a:p>
        </p:txBody>
      </p:sp>
      <p:sp>
        <p:nvSpPr>
          <p:cNvPr id="8" name="テキスト ボックス 7">
            <a:extLst>
              <a:ext uri="{FF2B5EF4-FFF2-40B4-BE49-F238E27FC236}">
                <a16:creationId xmlns:a16="http://schemas.microsoft.com/office/drawing/2014/main" id="{35D6B8A0-925C-F70D-72DB-6041F651A5D0}"/>
              </a:ext>
            </a:extLst>
          </p:cNvPr>
          <p:cNvSpPr txBox="1"/>
          <p:nvPr/>
        </p:nvSpPr>
        <p:spPr>
          <a:xfrm>
            <a:off x="648000" y="1011845"/>
            <a:ext cx="8174552" cy="1123384"/>
          </a:xfrm>
          <a:prstGeom prst="rect">
            <a:avLst/>
          </a:prstGeom>
          <a:solidFill>
            <a:schemeClr val="accent1">
              <a:lumMod val="20000"/>
              <a:lumOff val="80000"/>
            </a:schemeClr>
          </a:solidFill>
        </p:spPr>
        <p:txBody>
          <a:bodyPr wrap="square">
            <a:spAutoFit/>
          </a:bodyPr>
          <a:lstStyle/>
          <a:p>
            <a:r>
              <a:rPr lang="en-US" altLang="ja-JP" sz="1100" dirty="0">
                <a:solidFill>
                  <a:srgbClr val="000000"/>
                </a:solidFill>
                <a:effectLst/>
                <a:latin typeface="Hiragino Sans" panose="020B0400000000000000" pitchFamily="34" charset="-128"/>
                <a:ea typeface="Hiragino Sans" panose="020B0400000000000000" pitchFamily="34" charset="-128"/>
              </a:rPr>
              <a:t>【</a:t>
            </a:r>
            <a:r>
              <a:rPr lang="ja-JP" altLang="en-US" sz="1100" dirty="0">
                <a:solidFill>
                  <a:srgbClr val="000000"/>
                </a:solidFill>
                <a:effectLst/>
                <a:latin typeface="Hiragino Sans" panose="020B0400000000000000" pitchFamily="34" charset="-128"/>
                <a:ea typeface="Hiragino Sans" panose="020B0400000000000000" pitchFamily="34" charset="-128"/>
              </a:rPr>
              <a:t>重要</a:t>
            </a:r>
            <a:r>
              <a:rPr lang="en-US" altLang="ja-JP" sz="1100" dirty="0">
                <a:solidFill>
                  <a:srgbClr val="000000"/>
                </a:solidFill>
                <a:effectLst/>
                <a:latin typeface="Hiragino Sans" panose="020B0400000000000000" pitchFamily="34" charset="-128"/>
                <a:ea typeface="Hiragino Sans" panose="020B0400000000000000" pitchFamily="34" charset="-128"/>
              </a:rPr>
              <a:t>】</a:t>
            </a:r>
            <a:r>
              <a:rPr lang="ja-JP" altLang="en-US" sz="1100" dirty="0">
                <a:solidFill>
                  <a:srgbClr val="000000"/>
                </a:solidFill>
                <a:effectLst/>
                <a:latin typeface="Hiragino Sans" panose="020B0400000000000000" pitchFamily="34" charset="-128"/>
                <a:ea typeface="Hiragino Sans" panose="020B0400000000000000" pitchFamily="34" charset="-128"/>
              </a:rPr>
              <a:t>リリース配信依頼ルール</a:t>
            </a:r>
          </a:p>
          <a:p>
            <a:endParaRPr lang="en-US" altLang="ja-JP" sz="800" dirty="0">
              <a:solidFill>
                <a:srgbClr val="000000"/>
              </a:solidFill>
              <a:latin typeface="Helvetica" pitchFamily="2" charset="0"/>
            </a:endParaRPr>
          </a:p>
          <a:p>
            <a:r>
              <a:rPr lang="en-US" altLang="ja-JP" sz="800" dirty="0">
                <a:solidFill>
                  <a:srgbClr val="000000"/>
                </a:solidFill>
                <a:effectLst/>
                <a:latin typeface="Helvetica" pitchFamily="2" charset="0"/>
              </a:rPr>
              <a:t>1)</a:t>
            </a:r>
            <a:r>
              <a:rPr lang="ja-JP" altLang="en-US" sz="800" dirty="0">
                <a:solidFill>
                  <a:srgbClr val="000000"/>
                </a:solidFill>
                <a:effectLst/>
                <a:latin typeface="Hiragino Sans" panose="020B0400000000000000" pitchFamily="34" charset="-128"/>
                <a:ea typeface="Hiragino Sans" panose="020B0400000000000000" pitchFamily="34" charset="-128"/>
              </a:rPr>
              <a:t> </a:t>
            </a:r>
            <a:r>
              <a:rPr lang="ja-JP" altLang="en-US" sz="800" dirty="0">
                <a:solidFill>
                  <a:srgbClr val="000000"/>
                </a:solidFill>
                <a:effectLst/>
                <a:highlight>
                  <a:srgbClr val="FFFF00"/>
                </a:highlight>
                <a:latin typeface="Hiragino Sans" panose="020B0400000000000000" pitchFamily="34" charset="-128"/>
                <a:ea typeface="Hiragino Sans" panose="020B0400000000000000" pitchFamily="34" charset="-128"/>
              </a:rPr>
              <a:t>画像や図画を必ず１枚以上添付</a:t>
            </a:r>
            <a:r>
              <a:rPr lang="ja-JP" altLang="en-US" sz="800" dirty="0">
                <a:solidFill>
                  <a:srgbClr val="000000"/>
                </a:solidFill>
                <a:effectLst/>
                <a:latin typeface="Hiragino Sans" panose="020B0400000000000000" pitchFamily="34" charset="-128"/>
                <a:ea typeface="Hiragino Sans" panose="020B0400000000000000" pitchFamily="34" charset="-128"/>
              </a:rPr>
              <a:t>してください。原則、画像や図画の無い投稿は認められません。</a:t>
            </a:r>
          </a:p>
          <a:p>
            <a:r>
              <a:rPr lang="ja-JP" altLang="en-US" sz="800" dirty="0">
                <a:solidFill>
                  <a:srgbClr val="000000"/>
                </a:solidFill>
                <a:effectLst/>
                <a:latin typeface="Hiragino Sans" panose="020B0400000000000000" pitchFamily="34" charset="-128"/>
                <a:ea typeface="Hiragino Sans" panose="020B0400000000000000" pitchFamily="34" charset="-128"/>
              </a:rPr>
              <a:t>　</a:t>
            </a:r>
            <a:r>
              <a:rPr lang="en-US" altLang="ja-JP" sz="800" dirty="0">
                <a:solidFill>
                  <a:srgbClr val="000000"/>
                </a:solidFill>
                <a:effectLst/>
                <a:latin typeface="Helvetica" pitchFamily="2" charset="0"/>
                <a:ea typeface="Hiragino Sans" panose="020B0400000000000000" pitchFamily="34" charset="-128"/>
              </a:rPr>
              <a:t>※</a:t>
            </a:r>
            <a:r>
              <a:rPr lang="ja-JP" altLang="en-US" sz="800" dirty="0">
                <a:solidFill>
                  <a:srgbClr val="000000"/>
                </a:solidFill>
                <a:effectLst/>
                <a:latin typeface="Hiragino Sans" panose="020B0400000000000000" pitchFamily="34" charset="-128"/>
                <a:ea typeface="Hiragino Sans" panose="020B0400000000000000" pitchFamily="34" charset="-128"/>
              </a:rPr>
              <a:t>すべての画像や図画は予め規則審査会議にコンプライアンスに問題が無いことを確認ください。</a:t>
            </a:r>
          </a:p>
          <a:p>
            <a:r>
              <a:rPr lang="en-US" altLang="ja-JP" sz="800" dirty="0">
                <a:solidFill>
                  <a:srgbClr val="000000"/>
                </a:solidFill>
                <a:effectLst/>
                <a:latin typeface="Helvetica" pitchFamily="2" charset="0"/>
                <a:ea typeface="Hiragino Sans" panose="020B0400000000000000" pitchFamily="34" charset="-128"/>
              </a:rPr>
              <a:t>2)</a:t>
            </a:r>
            <a:r>
              <a:rPr lang="ja-JP" altLang="en-US" sz="800" dirty="0">
                <a:solidFill>
                  <a:srgbClr val="000000"/>
                </a:solidFill>
                <a:effectLst/>
                <a:latin typeface="Hiragino Sans" panose="020B0400000000000000" pitchFamily="34" charset="-128"/>
                <a:ea typeface="Hiragino Sans" panose="020B0400000000000000" pitchFamily="34" charset="-128"/>
              </a:rPr>
              <a:t>講師のプロフィール、顔写真、会場写真を使用する場合、必ず</a:t>
            </a:r>
            <a:r>
              <a:rPr lang="ja-JP" altLang="en-US" sz="800" dirty="0">
                <a:solidFill>
                  <a:srgbClr val="000000"/>
                </a:solidFill>
                <a:effectLst/>
                <a:highlight>
                  <a:srgbClr val="FFFF00"/>
                </a:highlight>
                <a:latin typeface="Hiragino Sans" panose="020B0400000000000000" pitchFamily="34" charset="-128"/>
                <a:ea typeface="Hiragino Sans" panose="020B0400000000000000" pitchFamily="34" charset="-128"/>
              </a:rPr>
              <a:t>使用の許可</a:t>
            </a:r>
            <a:r>
              <a:rPr lang="ja-JP" altLang="en-US" sz="800" dirty="0">
                <a:solidFill>
                  <a:srgbClr val="000000"/>
                </a:solidFill>
                <a:effectLst/>
                <a:latin typeface="Hiragino Sans" panose="020B0400000000000000" pitchFamily="34" charset="-128"/>
                <a:ea typeface="Hiragino Sans" panose="020B0400000000000000" pitchFamily="34" charset="-128"/>
              </a:rPr>
              <a:t>を得てください。</a:t>
            </a:r>
          </a:p>
          <a:p>
            <a:r>
              <a:rPr lang="en-US" altLang="ja-JP" sz="800" dirty="0">
                <a:solidFill>
                  <a:srgbClr val="000000"/>
                </a:solidFill>
                <a:latin typeface="Helvetica" pitchFamily="2" charset="0"/>
                <a:ea typeface="Hiragino Sans" panose="020B0400000000000000" pitchFamily="34" charset="-128"/>
              </a:rPr>
              <a:t>3</a:t>
            </a:r>
            <a:r>
              <a:rPr lang="en-US" altLang="ja-JP" sz="800" dirty="0">
                <a:solidFill>
                  <a:srgbClr val="000000"/>
                </a:solidFill>
                <a:effectLst/>
                <a:latin typeface="Helvetica" pitchFamily="2" charset="0"/>
                <a:ea typeface="Hiragino Sans" panose="020B0400000000000000" pitchFamily="34" charset="-128"/>
              </a:rPr>
              <a:t>) </a:t>
            </a:r>
            <a:r>
              <a:rPr lang="en" altLang="ja-JP" sz="800" dirty="0">
                <a:solidFill>
                  <a:srgbClr val="000000"/>
                </a:solidFill>
                <a:effectLst/>
                <a:latin typeface="Helvetica" pitchFamily="2" charset="0"/>
                <a:ea typeface="Hiragino Sans" panose="020B0400000000000000" pitchFamily="34" charset="-128"/>
              </a:rPr>
              <a:t>YouTube</a:t>
            </a:r>
            <a:r>
              <a:rPr lang="ja-JP" altLang="en-US" sz="800" dirty="0">
                <a:solidFill>
                  <a:srgbClr val="000000"/>
                </a:solidFill>
                <a:effectLst/>
                <a:latin typeface="Hiragino Sans" panose="020B0400000000000000" pitchFamily="34" charset="-128"/>
                <a:ea typeface="Hiragino Sans" panose="020B0400000000000000" pitchFamily="34" charset="-128"/>
              </a:rPr>
              <a:t>動画を</a:t>
            </a:r>
            <a:r>
              <a:rPr lang="en" altLang="ja-JP" sz="800" dirty="0">
                <a:solidFill>
                  <a:srgbClr val="000000"/>
                </a:solidFill>
                <a:effectLst/>
                <a:latin typeface="Helvetica" pitchFamily="2" charset="0"/>
                <a:ea typeface="Hiragino Sans" panose="020B0400000000000000" pitchFamily="34" charset="-128"/>
              </a:rPr>
              <a:t>SNS</a:t>
            </a:r>
            <a:r>
              <a:rPr lang="ja-JP" altLang="en-US" sz="800" dirty="0">
                <a:solidFill>
                  <a:srgbClr val="000000"/>
                </a:solidFill>
                <a:effectLst/>
                <a:latin typeface="Hiragino Sans" panose="020B0400000000000000" pitchFamily="34" charset="-128"/>
                <a:ea typeface="Hiragino Sans" panose="020B0400000000000000" pitchFamily="34" charset="-128"/>
              </a:rPr>
              <a:t>で配信する場合、予め動画データについて規則審査会議よりコンプライアンスに問題が無いことを確認するとともに、</a:t>
            </a:r>
            <a:endParaRPr lang="en-US" altLang="ja-JP" sz="800" dirty="0">
              <a:solidFill>
                <a:srgbClr val="000000"/>
              </a:solidFill>
              <a:effectLst/>
              <a:latin typeface="Hiragino Sans" panose="020B0400000000000000" pitchFamily="34" charset="-128"/>
              <a:ea typeface="Hiragino Sans" panose="020B0400000000000000" pitchFamily="34" charset="-128"/>
            </a:endParaRPr>
          </a:p>
          <a:p>
            <a:r>
              <a:rPr lang="ja-JP" altLang="en-US" sz="800" dirty="0">
                <a:solidFill>
                  <a:srgbClr val="000000"/>
                </a:solidFill>
                <a:latin typeface="Hiragino Sans" panose="020B0400000000000000" pitchFamily="34" charset="-128"/>
                <a:ea typeface="Hiragino Sans" panose="020B0400000000000000" pitchFamily="34" charset="-128"/>
              </a:rPr>
              <a:t>　</a:t>
            </a:r>
            <a:r>
              <a:rPr lang="ja-JP" altLang="en-US" sz="800" dirty="0">
                <a:solidFill>
                  <a:srgbClr val="000000"/>
                </a:solidFill>
                <a:effectLst/>
                <a:highlight>
                  <a:srgbClr val="FFFF00"/>
                </a:highlight>
                <a:latin typeface="Hiragino Sans" panose="020B0400000000000000" pitchFamily="34" charset="-128"/>
                <a:ea typeface="Hiragino Sans" panose="020B0400000000000000" pitchFamily="34" charset="-128"/>
              </a:rPr>
              <a:t>動画の元データを</a:t>
            </a:r>
            <a:r>
              <a:rPr lang="en" altLang="ja-JP" sz="800" dirty="0">
                <a:solidFill>
                  <a:srgbClr val="000000"/>
                </a:solidFill>
                <a:effectLst/>
                <a:highlight>
                  <a:srgbClr val="FFFF00"/>
                </a:highlight>
                <a:latin typeface="Helvetica" pitchFamily="2" charset="0"/>
                <a:ea typeface="Hiragino Sans" panose="020B0400000000000000" pitchFamily="34" charset="-128"/>
              </a:rPr>
              <a:t>JC</a:t>
            </a:r>
            <a:r>
              <a:rPr lang="ja-JP" altLang="en-US" sz="800" dirty="0">
                <a:solidFill>
                  <a:srgbClr val="000000"/>
                </a:solidFill>
                <a:effectLst/>
                <a:highlight>
                  <a:srgbClr val="FFFF00"/>
                </a:highlight>
                <a:latin typeface="Hiragino Sans" panose="020B0400000000000000" pitchFamily="34" charset="-128"/>
                <a:ea typeface="Hiragino Sans" panose="020B0400000000000000" pitchFamily="34" charset="-128"/>
              </a:rPr>
              <a:t>ブランドマネジメント会議に提出</a:t>
            </a:r>
            <a:r>
              <a:rPr lang="ja-JP" altLang="en-US" sz="800" dirty="0">
                <a:solidFill>
                  <a:srgbClr val="000000"/>
                </a:solidFill>
                <a:effectLst/>
                <a:latin typeface="Hiragino Sans" panose="020B0400000000000000" pitchFamily="34" charset="-128"/>
                <a:ea typeface="Hiragino Sans" panose="020B0400000000000000" pitchFamily="34" charset="-128"/>
              </a:rPr>
              <a:t>してください。</a:t>
            </a:r>
          </a:p>
          <a:p>
            <a:r>
              <a:rPr lang="ja-JP" altLang="en-US" sz="800" dirty="0">
                <a:solidFill>
                  <a:srgbClr val="000000"/>
                </a:solidFill>
                <a:effectLst/>
                <a:latin typeface="Hiragino Sans" panose="020B0400000000000000" pitchFamily="34" charset="-128"/>
                <a:ea typeface="Hiragino Sans" panose="020B0400000000000000" pitchFamily="34" charset="-128"/>
              </a:rPr>
              <a:t>　</a:t>
            </a:r>
            <a:r>
              <a:rPr lang="en-US" altLang="ja-JP" sz="800" dirty="0">
                <a:solidFill>
                  <a:srgbClr val="000000"/>
                </a:solidFill>
                <a:effectLst/>
                <a:latin typeface="Helvetica" pitchFamily="2" charset="0"/>
                <a:ea typeface="Hiragino Sans" panose="020B0400000000000000" pitchFamily="34" charset="-128"/>
              </a:rPr>
              <a:t>※</a:t>
            </a:r>
            <a:r>
              <a:rPr lang="ja-JP" altLang="en-US" sz="800" dirty="0">
                <a:solidFill>
                  <a:srgbClr val="000000"/>
                </a:solidFill>
                <a:effectLst/>
                <a:latin typeface="Hiragino Sans" panose="020B0400000000000000" pitchFamily="34" charset="-128"/>
                <a:ea typeface="Hiragino Sans" panose="020B0400000000000000" pitchFamily="34" charset="-128"/>
              </a:rPr>
              <a:t>諸大会等については、担当会議委員会が独自に</a:t>
            </a:r>
            <a:r>
              <a:rPr lang="en" altLang="ja-JP" sz="800" dirty="0">
                <a:solidFill>
                  <a:srgbClr val="000000"/>
                </a:solidFill>
                <a:effectLst/>
                <a:latin typeface="Helvetica" pitchFamily="2" charset="0"/>
                <a:ea typeface="Hiragino Sans" panose="020B0400000000000000" pitchFamily="34" charset="-128"/>
              </a:rPr>
              <a:t>Vimeo</a:t>
            </a:r>
            <a:r>
              <a:rPr lang="ja-JP" altLang="en-US" sz="800" dirty="0">
                <a:solidFill>
                  <a:srgbClr val="000000"/>
                </a:solidFill>
                <a:effectLst/>
                <a:latin typeface="Hiragino Sans" panose="020B0400000000000000" pitchFamily="34" charset="-128"/>
                <a:ea typeface="Hiragino Sans" panose="020B0400000000000000" pitchFamily="34" charset="-128"/>
              </a:rPr>
              <a:t>等にて動画</a:t>
            </a:r>
            <a:r>
              <a:rPr lang="en" altLang="ja-JP" sz="800" dirty="0">
                <a:solidFill>
                  <a:srgbClr val="000000"/>
                </a:solidFill>
                <a:effectLst/>
                <a:latin typeface="Helvetica" pitchFamily="2" charset="0"/>
                <a:ea typeface="Hiragino Sans" panose="020B0400000000000000" pitchFamily="34" charset="-128"/>
              </a:rPr>
              <a:t>URL</a:t>
            </a:r>
            <a:r>
              <a:rPr lang="ja-JP" altLang="en-US" sz="800" dirty="0">
                <a:solidFill>
                  <a:srgbClr val="000000"/>
                </a:solidFill>
                <a:effectLst/>
                <a:latin typeface="Hiragino Sans" panose="020B0400000000000000" pitchFamily="34" charset="-128"/>
                <a:ea typeface="Hiragino Sans" panose="020B0400000000000000" pitchFamily="34" charset="-128"/>
              </a:rPr>
              <a:t>を発行する場合があります。</a:t>
            </a:r>
            <a:endParaRPr lang="en-US" altLang="ja-JP" sz="800" dirty="0">
              <a:solidFill>
                <a:srgbClr val="000000"/>
              </a:solidFill>
              <a:effectLst/>
              <a:latin typeface="Hiragino Sans" panose="020B0400000000000000" pitchFamily="34" charset="-128"/>
              <a:ea typeface="Hiragino Sans" panose="020B0400000000000000" pitchFamily="34" charset="-128"/>
            </a:endParaRPr>
          </a:p>
        </p:txBody>
      </p:sp>
    </p:spTree>
    <p:extLst>
      <p:ext uri="{BB962C8B-B14F-4D97-AF65-F5344CB8AC3E}">
        <p14:creationId xmlns:p14="http://schemas.microsoft.com/office/powerpoint/2010/main" val="1548023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1EA107-45DB-665C-C4B9-352D503886A8}"/>
              </a:ext>
            </a:extLst>
          </p:cNvPr>
          <p:cNvSpPr>
            <a:spLocks noGrp="1"/>
          </p:cNvSpPr>
          <p:nvPr>
            <p:ph type="title"/>
          </p:nvPr>
        </p:nvSpPr>
        <p:spPr>
          <a:xfrm rot="5400000">
            <a:off x="-2147817" y="2147816"/>
            <a:ext cx="4792719" cy="497086"/>
          </a:xfrm>
        </p:spPr>
        <p:txBody>
          <a:bodyPr/>
          <a:lstStyle/>
          <a:p>
            <a:r>
              <a:rPr lang="ja-JP" altLang="en-US" dirty="0"/>
              <a:t>プレスリリース配信依頼書</a:t>
            </a:r>
          </a:p>
        </p:txBody>
      </p:sp>
      <p:sp>
        <p:nvSpPr>
          <p:cNvPr id="4" name="タイトル 1">
            <a:extLst>
              <a:ext uri="{FF2B5EF4-FFF2-40B4-BE49-F238E27FC236}">
                <a16:creationId xmlns:a16="http://schemas.microsoft.com/office/drawing/2014/main" id="{BB83A70C-FD2F-7334-8242-DA8980277BA3}"/>
              </a:ext>
            </a:extLst>
          </p:cNvPr>
          <p:cNvSpPr txBox="1">
            <a:spLocks/>
          </p:cNvSpPr>
          <p:nvPr/>
        </p:nvSpPr>
        <p:spPr>
          <a:xfrm>
            <a:off x="2128005" y="759329"/>
            <a:ext cx="6782315" cy="236934"/>
          </a:xfrm>
          <a:prstGeom prst="rect">
            <a:avLst/>
          </a:prstGeom>
        </p:spPr>
        <p:txBody>
          <a:bodyPr vert="horz" lIns="91440" tIns="45720" rIns="91440" bIns="45720" rtlCol="0" anchor="ctr">
            <a:normAutofit fontScale="97500" lnSpcReduction="10000"/>
          </a:bodyPr>
          <a:lstStyle>
            <a:lvl1pPr algn="l" defTabSz="685800" rtl="0" eaLnBrk="1" latinLnBrk="0" hangingPunct="1">
              <a:lnSpc>
                <a:spcPct val="90000"/>
              </a:lnSpc>
              <a:spcBef>
                <a:spcPct val="0"/>
              </a:spcBef>
              <a:buNone/>
              <a:defRPr kumimoji="1" sz="2400" kern="1200">
                <a:solidFill>
                  <a:srgbClr val="5CC2CF"/>
                </a:solidFill>
                <a:latin typeface="HGP創英角ｺﾞｼｯｸUB" panose="020B0900000000000000" pitchFamily="50" charset="-128"/>
                <a:ea typeface="HGP創英角ｺﾞｼｯｸUB" panose="020B0900000000000000" pitchFamily="50" charset="-128"/>
                <a:cs typeface="+mj-cs"/>
              </a:defRPr>
            </a:lvl1pPr>
          </a:lstStyle>
          <a:p>
            <a:pPr algn="r"/>
            <a:r>
              <a:rPr lang="ja-JP" altLang="en-US" sz="1100" dirty="0">
                <a:solidFill>
                  <a:prstClr val="black"/>
                </a:solidFill>
                <a:latin typeface="Hiragino Sans" panose="020B0400000000000000" pitchFamily="34" charset="-128"/>
                <a:ea typeface="Hiragino Sans" panose="020B0400000000000000" pitchFamily="34" charset="-128"/>
              </a:rPr>
              <a:t>リリース</a:t>
            </a:r>
            <a:r>
              <a:rPr lang="ja-JP" altLang="en-US" sz="1100" dirty="0">
                <a:solidFill>
                  <a:srgbClr val="000000"/>
                </a:solidFill>
                <a:latin typeface="Hiragino Sans" panose="020B0400000000000000" pitchFamily="34" charset="-128"/>
                <a:ea typeface="Hiragino Sans" panose="020B0400000000000000" pitchFamily="34" charset="-128"/>
              </a:rPr>
              <a:t>依頼書</a:t>
            </a:r>
            <a:r>
              <a:rPr lang="en-US" altLang="ja-JP" sz="1100" dirty="0">
                <a:solidFill>
                  <a:srgbClr val="000000"/>
                </a:solidFill>
                <a:latin typeface="Hiragino Sans" panose="020B0400000000000000" pitchFamily="34" charset="-128"/>
                <a:ea typeface="Hiragino Sans" panose="020B0400000000000000" pitchFamily="34" charset="-128"/>
              </a:rPr>
              <a:t>❷</a:t>
            </a:r>
            <a:endParaRPr lang="ja-JP" altLang="en-US" sz="1800" b="1" dirty="0"/>
          </a:p>
        </p:txBody>
      </p:sp>
      <p:sp>
        <p:nvSpPr>
          <p:cNvPr id="5" name="スライド番号プレースホルダー 6">
            <a:extLst>
              <a:ext uri="{FF2B5EF4-FFF2-40B4-BE49-F238E27FC236}">
                <a16:creationId xmlns:a16="http://schemas.microsoft.com/office/drawing/2014/main" id="{4C1AB58F-948F-0219-D33A-F7CCF63FDB00}"/>
              </a:ext>
            </a:extLst>
          </p:cNvPr>
          <p:cNvSpPr>
            <a:spLocks noGrp="1"/>
          </p:cNvSpPr>
          <p:nvPr>
            <p:ph type="sldNum" sz="quarter" idx="12"/>
          </p:nvPr>
        </p:nvSpPr>
        <p:spPr>
          <a:xfrm>
            <a:off x="7086600" y="4869656"/>
            <a:ext cx="2057400" cy="273844"/>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34" charset="-128"/>
                <a:cs typeface="+mn-cs"/>
              </a:rPr>
              <a:t>Page </a:t>
            </a:r>
            <a:fld id="{E797F4E3-19D8-4940-B62C-99C156863F37}" type="slidenum">
              <a:rPr kumimoji="1" lang="ja-JP" altLang="en-US" sz="900" b="0" i="0" u="none" strike="noStrike" kern="1200" cap="none" spc="0" normalizeH="0" baseline="0" noProof="0" smtClean="0">
                <a:ln>
                  <a:noFill/>
                </a:ln>
                <a:solidFill>
                  <a:prstClr val="white"/>
                </a:solidFill>
                <a:effectLst/>
                <a:uLnTx/>
                <a:uFillTx/>
                <a:latin typeface="Calibri" panose="020F0502020204030204"/>
                <a:ea typeface="游ゴシック" panose="020B0400000000000000"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9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6" name="テキスト ボックス 5">
            <a:extLst>
              <a:ext uri="{FF2B5EF4-FFF2-40B4-BE49-F238E27FC236}">
                <a16:creationId xmlns:a16="http://schemas.microsoft.com/office/drawing/2014/main" id="{5CE58F54-E594-B26E-1D18-1E51FFE4B99E}"/>
              </a:ext>
            </a:extLst>
          </p:cNvPr>
          <p:cNvSpPr txBox="1"/>
          <p:nvPr/>
        </p:nvSpPr>
        <p:spPr>
          <a:xfrm>
            <a:off x="562754" y="673098"/>
            <a:ext cx="4572000" cy="64633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 </a:t>
            </a:r>
            <a:r>
              <a:rPr lang="ja-JP" altLang="en-US" sz="1200" dirty="0">
                <a:solidFill>
                  <a:prstClr val="black"/>
                </a:solidFill>
                <a:latin typeface="Hiragino Sans" panose="020B0400000000000000" pitchFamily="34" charset="-128"/>
                <a:ea typeface="Hiragino Sans" panose="020B0400000000000000" pitchFamily="34" charset="-128"/>
              </a:rPr>
              <a:t>リリース</a:t>
            </a:r>
            <a:r>
              <a:rPr kumimoji="0" lang="ja-JP" altLang="en-US"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配信希望日時：　　　　年　　月　　日</a:t>
            </a:r>
            <a:endParaRPr kumimoji="0" lang="en-US" altLang="ja-JP"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endParaRPr lang="en" altLang="ja-JP" sz="1200" dirty="0">
              <a:solidFill>
                <a:prstClr val="black"/>
              </a:solidFill>
              <a:latin typeface="Hiragino Sans" panose="020B0400000000000000" pitchFamily="34" charset="-128"/>
              <a:ea typeface="Hiragino Sans" panose="020B0400000000000000" pitchFamily="34" charset="-128"/>
            </a:endParaRPr>
          </a:p>
          <a:p>
            <a:r>
              <a:rPr lang="ja-JP" altLang="en-US" sz="1200" dirty="0">
                <a:solidFill>
                  <a:prstClr val="black"/>
                </a:solidFill>
                <a:latin typeface="Hiragino Sans" panose="020B0400000000000000" pitchFamily="34" charset="-128"/>
                <a:ea typeface="Hiragino Sans" panose="020B0400000000000000" pitchFamily="34" charset="-128"/>
              </a:rPr>
              <a:t>■</a:t>
            </a:r>
            <a:r>
              <a:rPr lang="en-US" altLang="ja-JP" sz="1200" dirty="0">
                <a:solidFill>
                  <a:prstClr val="black"/>
                </a:solidFill>
                <a:latin typeface="Hiragino Sans" panose="020B0400000000000000" pitchFamily="34" charset="-128"/>
                <a:ea typeface="Hiragino Sans" panose="020B0400000000000000" pitchFamily="34" charset="-128"/>
              </a:rPr>
              <a:t> </a:t>
            </a:r>
            <a:r>
              <a:rPr lang="ja-JP" altLang="en-US" sz="1200" dirty="0">
                <a:solidFill>
                  <a:prstClr val="black"/>
                </a:solidFill>
                <a:latin typeface="Hiragino Sans" panose="020B0400000000000000" pitchFamily="34" charset="-128"/>
                <a:ea typeface="Hiragino Sans" panose="020B0400000000000000" pitchFamily="34" charset="-128"/>
              </a:rPr>
              <a:t>リリース書き方の注意</a:t>
            </a:r>
            <a:r>
              <a:rPr lang="en-US" altLang="ja-JP" sz="1200" dirty="0">
                <a:solidFill>
                  <a:prstClr val="black"/>
                </a:solidFill>
                <a:latin typeface="Hiragino Sans" panose="020B0400000000000000" pitchFamily="34" charset="-128"/>
                <a:ea typeface="Hiragino Sans" panose="020B0400000000000000" pitchFamily="34" charset="-128"/>
              </a:rPr>
              <a:t>	</a:t>
            </a:r>
            <a:endParaRPr lang="en-US" altLang="ja-JP" sz="1200" dirty="0">
              <a:solidFill>
                <a:prstClr val="black"/>
              </a:solidFill>
              <a:latin typeface="Calibri" panose="020F0502020204030204"/>
              <a:ea typeface="游ゴシック" panose="020B0400000000000000" pitchFamily="34" charset="-128"/>
            </a:endParaRPr>
          </a:p>
        </p:txBody>
      </p:sp>
      <p:pic>
        <p:nvPicPr>
          <p:cNvPr id="7" name="図 6">
            <a:extLst>
              <a:ext uri="{FF2B5EF4-FFF2-40B4-BE49-F238E27FC236}">
                <a16:creationId xmlns:a16="http://schemas.microsoft.com/office/drawing/2014/main" id="{4943E7EF-78B7-BCD0-3905-8D8D6D014DDB}"/>
              </a:ext>
            </a:extLst>
          </p:cNvPr>
          <p:cNvPicPr>
            <a:picLocks noChangeAspect="1"/>
          </p:cNvPicPr>
          <p:nvPr/>
        </p:nvPicPr>
        <p:blipFill>
          <a:blip r:embed="rId3"/>
          <a:stretch>
            <a:fillRect/>
          </a:stretch>
        </p:blipFill>
        <p:spPr>
          <a:xfrm>
            <a:off x="816453" y="1400452"/>
            <a:ext cx="2623104" cy="3150973"/>
          </a:xfrm>
          <a:prstGeom prst="rect">
            <a:avLst/>
          </a:prstGeom>
          <a:ln>
            <a:solidFill>
              <a:schemeClr val="tx1"/>
            </a:solidFill>
          </a:ln>
        </p:spPr>
      </p:pic>
      <p:sp>
        <p:nvSpPr>
          <p:cNvPr id="8" name="テキスト ボックス 7">
            <a:extLst>
              <a:ext uri="{FF2B5EF4-FFF2-40B4-BE49-F238E27FC236}">
                <a16:creationId xmlns:a16="http://schemas.microsoft.com/office/drawing/2014/main" id="{76233FCC-1148-E22C-C976-CE75E4A6489B}"/>
              </a:ext>
            </a:extLst>
          </p:cNvPr>
          <p:cNvSpPr txBox="1"/>
          <p:nvPr/>
        </p:nvSpPr>
        <p:spPr>
          <a:xfrm>
            <a:off x="3634825" y="1267778"/>
            <a:ext cx="5275495" cy="3416320"/>
          </a:xfrm>
          <a:prstGeom prst="rect">
            <a:avLst/>
          </a:prstGeom>
          <a:noFill/>
        </p:spPr>
        <p:txBody>
          <a:bodyPr wrap="square">
            <a:spAutoFit/>
          </a:bodyPr>
          <a:lstStyle/>
          <a:p>
            <a:r>
              <a:rPr lang="ja-JP" altLang="en-US" sz="1200" dirty="0">
                <a:solidFill>
                  <a:prstClr val="black"/>
                </a:solidFill>
                <a:latin typeface="Hiragino Sans" panose="020B0400000000000000" pitchFamily="34" charset="-128"/>
                <a:ea typeface="Hiragino Sans" panose="020B0400000000000000" pitchFamily="34" charset="-128"/>
              </a:rPr>
              <a:t>★雛形を参考に、内容を記載ください。</a:t>
            </a:r>
            <a:endParaRPr lang="en-US" altLang="ja-JP" sz="1200" dirty="0">
              <a:solidFill>
                <a:prstClr val="black"/>
              </a:solidFill>
              <a:latin typeface="Hiragino Sans" panose="020B0400000000000000" pitchFamily="34" charset="-128"/>
              <a:ea typeface="Hiragino Sans" panose="020B0400000000000000" pitchFamily="34" charset="-128"/>
            </a:endParaRPr>
          </a:p>
          <a:p>
            <a:endParaRPr lang="en-US" altLang="ja-JP" sz="1200" dirty="0">
              <a:solidFill>
                <a:prstClr val="black"/>
              </a:solidFill>
              <a:latin typeface="Hiragino Sans" panose="020B0400000000000000" pitchFamily="34" charset="-128"/>
              <a:ea typeface="Hiragino Sans" panose="020B0400000000000000" pitchFamily="34" charset="-128"/>
            </a:endParaRPr>
          </a:p>
          <a:p>
            <a:r>
              <a:rPr lang="ja-JP" altLang="en-US" sz="1200" dirty="0">
                <a:solidFill>
                  <a:prstClr val="black"/>
                </a:solidFill>
                <a:latin typeface="Hiragino Sans" panose="020B0400000000000000" pitchFamily="34" charset="-128"/>
                <a:ea typeface="Hiragino Sans" panose="020B0400000000000000" pitchFamily="34" charset="-128"/>
              </a:rPr>
              <a:t>・タイトルやテーマは手短に</a:t>
            </a:r>
            <a:r>
              <a:rPr lang="en-US" altLang="ja-JP" sz="1200" dirty="0">
                <a:solidFill>
                  <a:prstClr val="black"/>
                </a:solidFill>
                <a:latin typeface="Hiragino Sans" panose="020B0400000000000000" pitchFamily="34" charset="-128"/>
                <a:ea typeface="Hiragino Sans" panose="020B0400000000000000" pitchFamily="34" charset="-128"/>
              </a:rPr>
              <a:t>15</a:t>
            </a:r>
            <a:r>
              <a:rPr lang="ja-JP" altLang="en-US" sz="1200" dirty="0">
                <a:solidFill>
                  <a:prstClr val="black"/>
                </a:solidFill>
                <a:latin typeface="Hiragino Sans" panose="020B0400000000000000" pitchFamily="34" charset="-128"/>
                <a:ea typeface="Hiragino Sans" panose="020B0400000000000000" pitchFamily="34" charset="-128"/>
              </a:rPr>
              <a:t>文字程度、</a:t>
            </a:r>
            <a:endParaRPr lang="en-US" altLang="ja-JP" sz="1200" dirty="0">
              <a:solidFill>
                <a:prstClr val="black"/>
              </a:solidFill>
              <a:latin typeface="Hiragino Sans" panose="020B0400000000000000" pitchFamily="34" charset="-128"/>
              <a:ea typeface="Hiragino Sans" panose="020B0400000000000000" pitchFamily="34" charset="-128"/>
            </a:endParaRPr>
          </a:p>
          <a:p>
            <a:r>
              <a:rPr lang="ja-JP" altLang="en-US" sz="1200" dirty="0">
                <a:solidFill>
                  <a:prstClr val="black"/>
                </a:solidFill>
                <a:latin typeface="Hiragino Sans" panose="020B0400000000000000" pitchFamily="34" charset="-128"/>
                <a:ea typeface="Hiragino Sans" panose="020B0400000000000000" pitchFamily="34" charset="-128"/>
              </a:rPr>
              <a:t>　タイトル下のキャッチコピーや概要は簡潔に一行以内で</a:t>
            </a:r>
            <a:endParaRPr lang="en-US" altLang="ja-JP" sz="1200" dirty="0">
              <a:solidFill>
                <a:prstClr val="black"/>
              </a:solidFill>
              <a:latin typeface="Hiragino Sans" panose="020B0400000000000000" pitchFamily="34" charset="-128"/>
              <a:ea typeface="Hiragino Sans" panose="020B0400000000000000" pitchFamily="34" charset="-128"/>
            </a:endParaRPr>
          </a:p>
          <a:p>
            <a:r>
              <a:rPr lang="ja-JP" altLang="en-US" sz="1200" dirty="0">
                <a:solidFill>
                  <a:prstClr val="black"/>
                </a:solidFill>
                <a:latin typeface="Hiragino Sans" panose="020B0400000000000000" pitchFamily="34" charset="-128"/>
                <a:ea typeface="Hiragino Sans" panose="020B0400000000000000" pitchFamily="34" charset="-128"/>
              </a:rPr>
              <a:t>　伝わるように記載ください。</a:t>
            </a:r>
            <a:endParaRPr lang="en-US" altLang="ja-JP" sz="1200" dirty="0">
              <a:solidFill>
                <a:prstClr val="black"/>
              </a:solidFill>
              <a:latin typeface="Hiragino Sans" panose="020B0400000000000000" pitchFamily="34" charset="-128"/>
              <a:ea typeface="Hiragino Sans" panose="020B0400000000000000" pitchFamily="34" charset="-128"/>
            </a:endParaRPr>
          </a:p>
          <a:p>
            <a:endParaRPr lang="en-US" altLang="ja-JP" sz="1200" dirty="0">
              <a:solidFill>
                <a:prstClr val="black"/>
              </a:solidFill>
              <a:latin typeface="Hiragino Sans" panose="020B0400000000000000" pitchFamily="34" charset="-128"/>
              <a:ea typeface="Hiragino Sans" panose="020B0400000000000000" pitchFamily="34" charset="-128"/>
            </a:endParaRPr>
          </a:p>
          <a:p>
            <a:r>
              <a:rPr lang="ja-JP" altLang="en-US" sz="1200" dirty="0">
                <a:solidFill>
                  <a:prstClr val="black"/>
                </a:solidFill>
                <a:latin typeface="Hiragino Sans" panose="020B0400000000000000" pitchFamily="34" charset="-128"/>
                <a:ea typeface="Hiragino Sans" panose="020B0400000000000000" pitchFamily="34" charset="-128"/>
              </a:rPr>
              <a:t>・イベントの告知や実施報告の際は日付を記載ください。</a:t>
            </a:r>
            <a:endParaRPr lang="en-US" altLang="ja-JP" sz="1200" dirty="0">
              <a:solidFill>
                <a:prstClr val="black"/>
              </a:solidFill>
              <a:latin typeface="Hiragino Sans" panose="020B0400000000000000" pitchFamily="34" charset="-128"/>
              <a:ea typeface="Hiragino Sans" panose="020B0400000000000000" pitchFamily="34" charset="-128"/>
            </a:endParaRPr>
          </a:p>
          <a:p>
            <a:endParaRPr lang="en-US" altLang="ja-JP" sz="1200" dirty="0">
              <a:solidFill>
                <a:prstClr val="black"/>
              </a:solidFill>
              <a:latin typeface="Hiragino Sans" panose="020B0400000000000000" pitchFamily="34" charset="-128"/>
              <a:ea typeface="Hiragino Sans" panose="020B0400000000000000" pitchFamily="34" charset="-128"/>
            </a:endParaRPr>
          </a:p>
          <a:p>
            <a:r>
              <a:rPr lang="ja-JP" altLang="en-US" sz="1200" dirty="0">
                <a:solidFill>
                  <a:prstClr val="black"/>
                </a:solidFill>
                <a:latin typeface="Hiragino Sans" panose="020B0400000000000000" pitchFamily="34" charset="-128"/>
                <a:ea typeface="Hiragino Sans" panose="020B0400000000000000" pitchFamily="34" charset="-128"/>
              </a:rPr>
              <a:t>・イメージ図や写真は最低１枚以上を貼付してください。</a:t>
            </a:r>
            <a:endParaRPr lang="en-US" altLang="ja-JP" sz="1200" dirty="0">
              <a:solidFill>
                <a:prstClr val="black"/>
              </a:solidFill>
              <a:latin typeface="Hiragino Sans" panose="020B0400000000000000" pitchFamily="34" charset="-128"/>
              <a:ea typeface="Hiragino Sans" panose="020B0400000000000000" pitchFamily="34" charset="-128"/>
            </a:endParaRPr>
          </a:p>
          <a:p>
            <a:endParaRPr lang="en-US" altLang="ja-JP" sz="1200" dirty="0">
              <a:solidFill>
                <a:prstClr val="black"/>
              </a:solidFill>
              <a:latin typeface="Hiragino Sans" panose="020B0400000000000000" pitchFamily="34" charset="-128"/>
              <a:ea typeface="Hiragino Sans" panose="020B0400000000000000" pitchFamily="34" charset="-128"/>
            </a:endParaRPr>
          </a:p>
          <a:p>
            <a:r>
              <a:rPr lang="ja-JP" altLang="en-US" sz="1200" dirty="0">
                <a:solidFill>
                  <a:prstClr val="black"/>
                </a:solidFill>
                <a:latin typeface="Hiragino Sans" panose="020B0400000000000000" pitchFamily="34" charset="-128"/>
                <a:ea typeface="Hiragino Sans" panose="020B0400000000000000" pitchFamily="34" charset="-128"/>
              </a:rPr>
              <a:t>・リリース本文は実施概要のまとめや実施の背景を簡潔に記載ください。</a:t>
            </a:r>
            <a:endParaRPr lang="en-US" altLang="ja-JP" sz="1200" dirty="0">
              <a:solidFill>
                <a:prstClr val="black"/>
              </a:solidFill>
              <a:latin typeface="Hiragino Sans" panose="020B0400000000000000" pitchFamily="34" charset="-128"/>
              <a:ea typeface="Hiragino Sans" panose="020B0400000000000000" pitchFamily="34" charset="-128"/>
            </a:endParaRPr>
          </a:p>
          <a:p>
            <a:endParaRPr lang="en-US" altLang="ja-JP" sz="1200" dirty="0">
              <a:solidFill>
                <a:prstClr val="black"/>
              </a:solidFill>
              <a:latin typeface="Hiragino Sans" panose="020B0400000000000000" pitchFamily="34" charset="-128"/>
              <a:ea typeface="Hiragino Sans" panose="020B0400000000000000" pitchFamily="34" charset="-128"/>
            </a:endParaRPr>
          </a:p>
          <a:p>
            <a:r>
              <a:rPr lang="ja-JP" altLang="en-US" sz="1200" dirty="0">
                <a:solidFill>
                  <a:prstClr val="black"/>
                </a:solidFill>
                <a:latin typeface="Hiragino Sans" panose="020B0400000000000000" pitchFamily="34" charset="-128"/>
                <a:ea typeface="Hiragino Sans" panose="020B0400000000000000" pitchFamily="34" charset="-128"/>
              </a:rPr>
              <a:t>・</a:t>
            </a:r>
            <a:r>
              <a:rPr lang="ja-JP" altLang="en-US" sz="1200" b="0" i="0" dirty="0">
                <a:solidFill>
                  <a:srgbClr val="3B3B3B"/>
                </a:solidFill>
                <a:effectLst/>
                <a:latin typeface="Hiragino Kaku Gothic ProN" panose="020B0300000000000000" pitchFamily="34" charset="-128"/>
                <a:ea typeface="Hiragino Kaku Gothic ProN" panose="020B0300000000000000" pitchFamily="34" charset="-128"/>
              </a:rPr>
              <a:t>企画背景や実施スケジュールなど詳細な情報はリリース本文以下に、</a:t>
            </a:r>
            <a:endParaRPr lang="en-US" altLang="ja-JP" sz="1200" b="0" i="0" dirty="0">
              <a:solidFill>
                <a:srgbClr val="3B3B3B"/>
              </a:solidFill>
              <a:effectLst/>
              <a:latin typeface="Hiragino Kaku Gothic ProN" panose="020B0300000000000000" pitchFamily="34" charset="-128"/>
              <a:ea typeface="Hiragino Kaku Gothic ProN" panose="020B0300000000000000" pitchFamily="34" charset="-128"/>
            </a:endParaRPr>
          </a:p>
          <a:p>
            <a:r>
              <a:rPr lang="ja-JP" altLang="en-US" sz="1200" dirty="0">
                <a:solidFill>
                  <a:srgbClr val="3B3B3B"/>
                </a:solidFill>
                <a:latin typeface="Hiragino Kaku Gothic ProN" panose="020B0300000000000000" pitchFamily="34" charset="-128"/>
                <a:ea typeface="Hiragino Kaku Gothic ProN" panose="020B0300000000000000" pitchFamily="34" charset="-128"/>
              </a:rPr>
              <a:t>　</a:t>
            </a:r>
            <a:r>
              <a:rPr lang="ja-JP" altLang="en-US" sz="1200" b="0" i="0" dirty="0">
                <a:solidFill>
                  <a:srgbClr val="3B3B3B"/>
                </a:solidFill>
                <a:effectLst/>
                <a:latin typeface="Hiragino Kaku Gothic ProN" panose="020B0300000000000000" pitchFamily="34" charset="-128"/>
                <a:ea typeface="Hiragino Kaku Gothic ProN" panose="020B0300000000000000" pitchFamily="34" charset="-128"/>
              </a:rPr>
              <a:t>小見出しをつけて記載していくようにしてください。</a:t>
            </a:r>
            <a:endParaRPr lang="en-US" altLang="ja-JP" sz="1200" b="0" i="0" dirty="0">
              <a:solidFill>
                <a:srgbClr val="3B3B3B"/>
              </a:solidFill>
              <a:effectLst/>
              <a:latin typeface="Hiragino Kaku Gothic ProN" panose="020B0300000000000000" pitchFamily="34" charset="-128"/>
              <a:ea typeface="Hiragino Kaku Gothic ProN" panose="020B0300000000000000" pitchFamily="34" charset="-128"/>
            </a:endParaRPr>
          </a:p>
          <a:p>
            <a:r>
              <a:rPr lang="ja-JP" altLang="en-US" sz="1200" dirty="0">
                <a:solidFill>
                  <a:srgbClr val="3B3B3B"/>
                </a:solidFill>
                <a:latin typeface="Hiragino Kaku Gothic ProN" panose="020B0300000000000000" pitchFamily="34" charset="-128"/>
                <a:ea typeface="Hiragino Kaku Gothic ProN" panose="020B0300000000000000" pitchFamily="34" charset="-128"/>
              </a:rPr>
              <a:t>　リリース依頼書</a:t>
            </a:r>
            <a:r>
              <a:rPr lang="en-US" altLang="ja-JP" sz="1200" dirty="0">
                <a:solidFill>
                  <a:srgbClr val="3B3B3B"/>
                </a:solidFill>
                <a:latin typeface="Hiragino Kaku Gothic ProN" panose="020B0300000000000000" pitchFamily="34" charset="-128"/>
                <a:ea typeface="Hiragino Kaku Gothic ProN" panose="020B0300000000000000" pitchFamily="34" charset="-128"/>
              </a:rPr>
              <a:t>❹</a:t>
            </a:r>
            <a:r>
              <a:rPr lang="ja-JP" altLang="en-US" sz="1200" dirty="0">
                <a:solidFill>
                  <a:srgbClr val="3B3B3B"/>
                </a:solidFill>
                <a:latin typeface="Hiragino Kaku Gothic ProN" panose="020B0300000000000000" pitchFamily="34" charset="-128"/>
                <a:ea typeface="Hiragino Kaku Gothic ProN" panose="020B0300000000000000" pitchFamily="34" charset="-128"/>
              </a:rPr>
              <a:t>以降は分量によっては❺をお使いください。</a:t>
            </a:r>
            <a:endParaRPr lang="en-US" altLang="ja-JP" sz="1200" dirty="0">
              <a:solidFill>
                <a:srgbClr val="3B3B3B"/>
              </a:solidFill>
              <a:latin typeface="Hiragino Kaku Gothic ProN" panose="020B0300000000000000" pitchFamily="34" charset="-128"/>
              <a:ea typeface="Hiragino Kaku Gothic ProN" panose="020B0300000000000000" pitchFamily="34" charset="-128"/>
            </a:endParaRPr>
          </a:p>
          <a:p>
            <a:endParaRPr lang="en-US" altLang="ja-JP" sz="1200" dirty="0">
              <a:solidFill>
                <a:srgbClr val="3B3B3B"/>
              </a:solidFill>
              <a:latin typeface="Hiragino Kaku Gothic ProN" panose="020B0300000000000000" pitchFamily="34" charset="-128"/>
              <a:ea typeface="Hiragino Kaku Gothic ProN" panose="020B0300000000000000" pitchFamily="34" charset="-128"/>
            </a:endParaRPr>
          </a:p>
          <a:p>
            <a:r>
              <a:rPr lang="en-US" altLang="ja-JP" sz="1200" dirty="0">
                <a:solidFill>
                  <a:srgbClr val="3B3B3B"/>
                </a:solidFill>
                <a:latin typeface="Hiragino Kaku Gothic ProN" panose="020B0300000000000000" pitchFamily="34" charset="-128"/>
                <a:ea typeface="Hiragino Kaku Gothic ProN" panose="020B0300000000000000" pitchFamily="34" charset="-128"/>
              </a:rPr>
              <a:t>※</a:t>
            </a:r>
            <a:r>
              <a:rPr lang="ja-JP" altLang="en-US" sz="1200" dirty="0">
                <a:solidFill>
                  <a:srgbClr val="3B3B3B"/>
                </a:solidFill>
                <a:latin typeface="Hiragino Kaku Gothic ProN" panose="020B0300000000000000" pitchFamily="34" charset="-128"/>
                <a:ea typeface="Hiragino Kaku Gothic ProN" panose="020B0300000000000000" pitchFamily="34" charset="-128"/>
              </a:rPr>
              <a:t>参考リリース</a:t>
            </a:r>
            <a:endParaRPr lang="en-US" altLang="ja-JP" sz="1200" dirty="0">
              <a:solidFill>
                <a:srgbClr val="3B3B3B"/>
              </a:solidFill>
              <a:latin typeface="Hiragino Kaku Gothic ProN" panose="020B0300000000000000" pitchFamily="34" charset="-128"/>
              <a:ea typeface="Hiragino Kaku Gothic ProN" panose="020B0300000000000000" pitchFamily="34" charset="-128"/>
            </a:endParaRPr>
          </a:p>
          <a:p>
            <a:r>
              <a:rPr lang="ja-JP" altLang="en-US" sz="1200" dirty="0">
                <a:solidFill>
                  <a:srgbClr val="3B3B3B"/>
                </a:solidFill>
                <a:latin typeface="Hiragino Kaku Gothic ProN" panose="020B0300000000000000" pitchFamily="34" charset="-128"/>
                <a:ea typeface="Hiragino Kaku Gothic ProN" panose="020B0300000000000000" pitchFamily="34" charset="-128"/>
              </a:rPr>
              <a:t>：</a:t>
            </a:r>
            <a:r>
              <a:rPr lang="en" altLang="ja-JP" sz="1200" dirty="0">
                <a:solidFill>
                  <a:srgbClr val="3B3B3B"/>
                </a:solidFill>
                <a:latin typeface="Hiragino Kaku Gothic ProN" panose="020B0300000000000000" pitchFamily="34" charset="-128"/>
                <a:ea typeface="Hiragino Kaku Gothic ProN" panose="020B0300000000000000" pitchFamily="34" charset="-128"/>
              </a:rPr>
              <a:t>https://</a:t>
            </a:r>
            <a:r>
              <a:rPr lang="en" altLang="ja-JP" sz="1200" dirty="0" err="1">
                <a:solidFill>
                  <a:srgbClr val="3B3B3B"/>
                </a:solidFill>
                <a:latin typeface="Hiragino Kaku Gothic ProN" panose="020B0300000000000000" pitchFamily="34" charset="-128"/>
                <a:ea typeface="Hiragino Kaku Gothic ProN" panose="020B0300000000000000" pitchFamily="34" charset="-128"/>
              </a:rPr>
              <a:t>prtimes.jp</a:t>
            </a:r>
            <a:r>
              <a:rPr lang="en" altLang="ja-JP" sz="1200" dirty="0">
                <a:solidFill>
                  <a:srgbClr val="3B3B3B"/>
                </a:solidFill>
                <a:latin typeface="Hiragino Kaku Gothic ProN" panose="020B0300000000000000" pitchFamily="34" charset="-128"/>
                <a:ea typeface="Hiragino Kaku Gothic ProN" panose="020B0300000000000000" pitchFamily="34" charset="-128"/>
              </a:rPr>
              <a:t>/main/html/</a:t>
            </a:r>
            <a:r>
              <a:rPr lang="en" altLang="ja-JP" sz="1200" dirty="0" err="1">
                <a:solidFill>
                  <a:srgbClr val="3B3B3B"/>
                </a:solidFill>
                <a:latin typeface="Hiragino Kaku Gothic ProN" panose="020B0300000000000000" pitchFamily="34" charset="-128"/>
                <a:ea typeface="Hiragino Kaku Gothic ProN" panose="020B0300000000000000" pitchFamily="34" charset="-128"/>
              </a:rPr>
              <a:t>rd</a:t>
            </a:r>
            <a:r>
              <a:rPr lang="en" altLang="ja-JP" sz="1200" dirty="0">
                <a:solidFill>
                  <a:srgbClr val="3B3B3B"/>
                </a:solidFill>
                <a:latin typeface="Hiragino Kaku Gothic ProN" panose="020B0300000000000000" pitchFamily="34" charset="-128"/>
                <a:ea typeface="Hiragino Kaku Gothic ProN" panose="020B0300000000000000" pitchFamily="34" charset="-128"/>
              </a:rPr>
              <a:t>/p/000000001.000126503.html</a:t>
            </a:r>
            <a:endParaRPr lang="en-US" altLang="ja-JP" sz="1200" dirty="0">
              <a:solidFill>
                <a:prstClr val="black"/>
              </a:solidFill>
              <a:latin typeface="Hiragino Sans" panose="020B0400000000000000" pitchFamily="34" charset="-128"/>
              <a:ea typeface="Hiragino Sans" panose="020B0400000000000000" pitchFamily="34" charset="-128"/>
            </a:endParaRPr>
          </a:p>
        </p:txBody>
      </p:sp>
    </p:spTree>
    <p:extLst>
      <p:ext uri="{BB962C8B-B14F-4D97-AF65-F5344CB8AC3E}">
        <p14:creationId xmlns:p14="http://schemas.microsoft.com/office/powerpoint/2010/main" val="1094226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DF7F0DD-6E76-4FCF-E374-E08537F07D1D}"/>
              </a:ext>
            </a:extLst>
          </p:cNvPr>
          <p:cNvSpPr>
            <a:spLocks noGrp="1"/>
          </p:cNvSpPr>
          <p:nvPr>
            <p:ph type="title"/>
          </p:nvPr>
        </p:nvSpPr>
        <p:spPr>
          <a:xfrm>
            <a:off x="2040237" y="152226"/>
            <a:ext cx="6782315" cy="236934"/>
          </a:xfrm>
        </p:spPr>
        <p:txBody>
          <a:bodyPr>
            <a:normAutofit fontScale="90000"/>
          </a:bodyPr>
          <a:lstStyle/>
          <a:p>
            <a:pPr algn="r"/>
            <a:r>
              <a:rPr lang="ja-JP" altLang="en-US" sz="1100">
                <a:solidFill>
                  <a:prstClr val="black"/>
                </a:solidFill>
                <a:latin typeface="Hiragino Sans" panose="020B0400000000000000" pitchFamily="34" charset="-128"/>
                <a:ea typeface="Hiragino Sans" panose="020B0400000000000000" pitchFamily="34" charset="-128"/>
              </a:rPr>
              <a:t>リリース</a:t>
            </a:r>
            <a:r>
              <a:rPr lang="ja-JP" altLang="en-US" sz="1100">
                <a:solidFill>
                  <a:srgbClr val="000000"/>
                </a:solidFill>
                <a:effectLst/>
                <a:latin typeface="Hiragino Sans" panose="020B0400000000000000" pitchFamily="34" charset="-128"/>
                <a:ea typeface="Hiragino Sans" panose="020B0400000000000000" pitchFamily="34" charset="-128"/>
              </a:rPr>
              <a:t>依頼書</a:t>
            </a:r>
            <a:r>
              <a:rPr lang="en-US" altLang="ja-JP" sz="1100" dirty="0">
                <a:solidFill>
                  <a:srgbClr val="000000"/>
                </a:solidFill>
                <a:effectLst/>
                <a:latin typeface="Hiragino Sans" panose="020B0400000000000000" pitchFamily="34" charset="-128"/>
                <a:ea typeface="Hiragino Sans" panose="020B0400000000000000" pitchFamily="34" charset="-128"/>
              </a:rPr>
              <a:t>❷</a:t>
            </a:r>
            <a:endParaRPr lang="ja-JP" altLang="en-US" sz="1800" b="1"/>
          </a:p>
        </p:txBody>
      </p:sp>
      <p:sp>
        <p:nvSpPr>
          <p:cNvPr id="7" name="スライド番号プレースホルダー 6">
            <a:extLst>
              <a:ext uri="{FF2B5EF4-FFF2-40B4-BE49-F238E27FC236}">
                <a16:creationId xmlns:a16="http://schemas.microsoft.com/office/drawing/2014/main" id="{6599DFD8-46F9-21AE-8067-E42BDCDD3BC9}"/>
              </a:ext>
            </a:extLst>
          </p:cNvPr>
          <p:cNvSpPr>
            <a:spLocks noGrp="1"/>
          </p:cNvSpPr>
          <p:nvPr>
            <p:ph type="sldNum" sz="quarter" idx="12"/>
          </p:nvPr>
        </p:nvSpPr>
        <p:spPr>
          <a:xfrm>
            <a:off x="7086600" y="4869656"/>
            <a:ext cx="2057400" cy="273844"/>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34" charset="-128"/>
                <a:cs typeface="+mn-cs"/>
              </a:rPr>
              <a:t>Page </a:t>
            </a:r>
            <a:fld id="{E797F4E3-19D8-4940-B62C-99C156863F37}" type="slidenum">
              <a:rPr kumimoji="1" lang="ja-JP" altLang="en-US" sz="900" b="0" i="0" u="none" strike="noStrike" kern="1200" cap="none" spc="0" normalizeH="0" baseline="0" noProof="0" smtClean="0">
                <a:ln>
                  <a:noFill/>
                </a:ln>
                <a:solidFill>
                  <a:prstClr val="white"/>
                </a:solidFill>
                <a:effectLst/>
                <a:uLnTx/>
                <a:uFillTx/>
                <a:latin typeface="Calibri" panose="020F0502020204030204"/>
                <a:ea typeface="游ゴシック" panose="020B0400000000000000"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1" lang="ja-JP" altLang="en-US" sz="9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9" name="テキスト ボックス 8">
            <a:extLst>
              <a:ext uri="{FF2B5EF4-FFF2-40B4-BE49-F238E27FC236}">
                <a16:creationId xmlns:a16="http://schemas.microsoft.com/office/drawing/2014/main" id="{2C5E6FFA-5989-A885-D13A-1AD0EB17F8EA}"/>
              </a:ext>
            </a:extLst>
          </p:cNvPr>
          <p:cNvSpPr txBox="1"/>
          <p:nvPr/>
        </p:nvSpPr>
        <p:spPr>
          <a:xfrm>
            <a:off x="399935" y="673098"/>
            <a:ext cx="4572000"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Hiragino Sans" panose="020B0400000000000000" pitchFamily="34" charset="-128"/>
                <a:ea typeface="Hiragino Sans" panose="020B0400000000000000" pitchFamily="34" charset="-128"/>
                <a:cs typeface="+mn-cs"/>
              </a:rPr>
              <a:t>■　リリース例</a:t>
            </a:r>
            <a:r>
              <a:rPr kumimoji="0" lang="en-US" altLang="ja-JP"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  2023</a:t>
            </a:r>
            <a:r>
              <a:rPr kumimoji="0" lang="ja-JP" altLang="en-US" sz="1200" b="0" i="0" u="none" strike="noStrike" kern="1200" cap="none" spc="0" normalizeH="0" baseline="0" noProof="0">
                <a:ln>
                  <a:noFill/>
                </a:ln>
                <a:solidFill>
                  <a:prstClr val="black"/>
                </a:solidFill>
                <a:effectLst/>
                <a:uLnTx/>
                <a:uFillTx/>
                <a:latin typeface="Hiragino Sans" panose="020B0400000000000000" pitchFamily="34" charset="-128"/>
                <a:ea typeface="Hiragino Sans" panose="020B0400000000000000" pitchFamily="34" charset="-128"/>
                <a:cs typeface="+mn-cs"/>
              </a:rPr>
              <a:t>年度「全国高校生政策甲子園」</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6" name="テキスト ボックス 5">
            <a:extLst>
              <a:ext uri="{FF2B5EF4-FFF2-40B4-BE49-F238E27FC236}">
                <a16:creationId xmlns:a16="http://schemas.microsoft.com/office/drawing/2014/main" id="{D8827B81-C359-3C8A-56F9-CAD5A29C4CC2}"/>
              </a:ext>
            </a:extLst>
          </p:cNvPr>
          <p:cNvSpPr txBox="1"/>
          <p:nvPr/>
        </p:nvSpPr>
        <p:spPr>
          <a:xfrm>
            <a:off x="566190" y="1155978"/>
            <a:ext cx="3972560" cy="2593018"/>
          </a:xfrm>
          <a:prstGeom prst="rect">
            <a:avLst/>
          </a:prstGeom>
          <a:noFill/>
        </p:spPr>
        <p:txBody>
          <a:bodyPr wrap="square">
            <a:spAutoFit/>
          </a:bodyPr>
          <a:lstStyle/>
          <a:p>
            <a:pPr>
              <a:defRPr/>
            </a:pPr>
            <a:r>
              <a:rPr kumimoji="0" lang="ja-JP" altLang="en-US" sz="1000" b="0"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rPr>
              <a:t>●タイトル</a:t>
            </a:r>
            <a:endParaRPr kumimoji="0" lang="en-US" altLang="ja-JP" sz="1000" b="0"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endParaRPr>
          </a:p>
          <a:p>
            <a:pPr>
              <a:defRPr/>
            </a:pPr>
            <a:r>
              <a:rPr lang="ja-JP" altLang="en-US" sz="1050" dirty="0">
                <a:latin typeface="Hiragino Sans" panose="020B0400000000000000" pitchFamily="34" charset="-128"/>
                <a:ea typeface="Hiragino Sans" panose="020B0400000000000000" pitchFamily="34" charset="-128"/>
              </a:rPr>
              <a:t>　</a:t>
            </a:r>
            <a:r>
              <a:rPr kumimoji="0" lang="ja-JP" altLang="en-US" sz="1050" b="0"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rPr>
              <a:t>：</a:t>
            </a:r>
            <a:r>
              <a:rPr kumimoji="0" lang="ja-JP" altLang="en-US" sz="1050" b="1"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rPr>
              <a:t>第一回全国高校生政策甲子園を実施</a:t>
            </a:r>
          </a:p>
          <a:p>
            <a:pPr>
              <a:defRPr/>
            </a:pPr>
            <a:endParaRPr kumimoji="0" lang="en-US" altLang="ja-JP" sz="1050" b="0"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endParaRPr>
          </a:p>
          <a:p>
            <a:pPr algn="l"/>
            <a:r>
              <a:rPr lang="ja-JP" altLang="en-US" sz="1000" dirty="0">
                <a:latin typeface="Hiragino Sans" panose="020B0400000000000000" pitchFamily="34" charset="-128"/>
                <a:ea typeface="Hiragino Sans" panose="020B0400000000000000" pitchFamily="34" charset="-128"/>
              </a:rPr>
              <a:t>●キャッチコピー</a:t>
            </a:r>
            <a:r>
              <a:rPr lang="en-US" altLang="ja-JP" sz="1000" dirty="0">
                <a:latin typeface="Hiragino Sans" panose="020B0400000000000000" pitchFamily="34" charset="-128"/>
                <a:ea typeface="Hiragino Sans" panose="020B0400000000000000" pitchFamily="34" charset="-128"/>
              </a:rPr>
              <a:t>or</a:t>
            </a:r>
            <a:r>
              <a:rPr lang="ja-JP" altLang="en-US" sz="1000" dirty="0">
                <a:latin typeface="Hiragino Sans" panose="020B0400000000000000" pitchFamily="34" charset="-128"/>
                <a:ea typeface="Hiragino Sans" panose="020B0400000000000000" pitchFamily="34" charset="-128"/>
              </a:rPr>
              <a:t>概要</a:t>
            </a:r>
            <a:endParaRPr lang="en-US" altLang="ja-JP" sz="1000" dirty="0">
              <a:latin typeface="Hiragino Sans" panose="020B0400000000000000" pitchFamily="34" charset="-128"/>
              <a:ea typeface="Hiragino Sans" panose="020B0400000000000000" pitchFamily="34" charset="-128"/>
            </a:endParaRPr>
          </a:p>
          <a:p>
            <a:pPr algn="l"/>
            <a:r>
              <a:rPr lang="ja-JP" altLang="en-US" sz="1050" dirty="0">
                <a:latin typeface="Hiragino Sans" panose="020B0400000000000000" pitchFamily="34" charset="-128"/>
                <a:ea typeface="Hiragino Sans" panose="020B0400000000000000" pitchFamily="34" charset="-128"/>
              </a:rPr>
              <a:t>　：</a:t>
            </a:r>
            <a:r>
              <a:rPr lang="ja-JP" altLang="en-US" sz="1050" b="1" i="0" dirty="0">
                <a:effectLst/>
                <a:latin typeface="Hiragino Kaku Gothic ProN" panose="020B0300000000000000" pitchFamily="34" charset="-128"/>
                <a:ea typeface="Hiragino Kaku Gothic ProN" panose="020B0300000000000000" pitchFamily="34" charset="-128"/>
              </a:rPr>
              <a:t>全国高校生から応募総数</a:t>
            </a:r>
            <a:r>
              <a:rPr lang="en-US" altLang="ja-JP" sz="1050" b="1" i="0" dirty="0">
                <a:effectLst/>
                <a:latin typeface="Hiragino Kaku Gothic ProN" panose="020B0300000000000000" pitchFamily="34" charset="-128"/>
                <a:ea typeface="Hiragino Kaku Gothic ProN" panose="020B0300000000000000" pitchFamily="34" charset="-128"/>
              </a:rPr>
              <a:t>100</a:t>
            </a:r>
            <a:r>
              <a:rPr lang="ja-JP" altLang="en-US" sz="1050" b="1" i="0" dirty="0">
                <a:effectLst/>
                <a:latin typeface="Hiragino Kaku Gothic ProN" panose="020B0300000000000000" pitchFamily="34" charset="-128"/>
                <a:ea typeface="Hiragino Kaku Gothic ProN" panose="020B0300000000000000" pitchFamily="34" charset="-128"/>
              </a:rPr>
              <a:t>組超え！</a:t>
            </a:r>
            <a:r>
              <a:rPr lang="en-US" altLang="ja-JP" sz="1050" b="1" i="0" dirty="0">
                <a:effectLst/>
                <a:latin typeface="Hiragino Kaku Gothic ProN" panose="020B0300000000000000" pitchFamily="34" charset="-128"/>
                <a:ea typeface="Hiragino Kaku Gothic ProN" panose="020B0300000000000000" pitchFamily="34" charset="-128"/>
              </a:rPr>
              <a:t>7</a:t>
            </a:r>
            <a:r>
              <a:rPr lang="ja-JP" altLang="en-US" sz="1050" b="1" i="0" dirty="0">
                <a:effectLst/>
                <a:latin typeface="Hiragino Kaku Gothic ProN" panose="020B0300000000000000" pitchFamily="34" charset="-128"/>
                <a:ea typeface="Hiragino Kaku Gothic ProN" panose="020B0300000000000000" pitchFamily="34" charset="-128"/>
              </a:rPr>
              <a:t>月</a:t>
            </a:r>
            <a:r>
              <a:rPr lang="en-US" altLang="ja-JP" sz="1050" b="1" i="0" dirty="0">
                <a:effectLst/>
                <a:latin typeface="Hiragino Kaku Gothic ProN" panose="020B0300000000000000" pitchFamily="34" charset="-128"/>
                <a:ea typeface="Hiragino Kaku Gothic ProN" panose="020B0300000000000000" pitchFamily="34" charset="-128"/>
              </a:rPr>
              <a:t>28</a:t>
            </a:r>
            <a:r>
              <a:rPr lang="ja-JP" altLang="en-US" sz="1050" b="1" i="0" dirty="0">
                <a:effectLst/>
                <a:latin typeface="Hiragino Kaku Gothic ProN" panose="020B0300000000000000" pitchFamily="34" charset="-128"/>
                <a:ea typeface="Hiragino Kaku Gothic ProN" panose="020B0300000000000000" pitchFamily="34" charset="-128"/>
              </a:rPr>
              <a:t>日に国会議事堂で演説会を実施。</a:t>
            </a:r>
            <a:endParaRPr lang="en-US" altLang="ja-JP" sz="1050" b="1" i="0" dirty="0">
              <a:effectLst/>
              <a:latin typeface="Hiragino Kaku Gothic ProN" panose="020B0300000000000000" pitchFamily="34" charset="-128"/>
              <a:ea typeface="Hiragino Kaku Gothic ProN" panose="020B0300000000000000"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050" dirty="0">
              <a:latin typeface="Hiragino Sans" panose="020B0400000000000000" pitchFamily="34" charset="-128"/>
              <a:ea typeface="Hiragino Sans" panose="020B0400000000000000"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rPr>
              <a:t>●リリース本文：</a:t>
            </a:r>
            <a:endParaRPr kumimoji="0" lang="en-US" altLang="ja-JP" sz="1000" b="0"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endParaRPr>
          </a:p>
          <a:p>
            <a:r>
              <a:rPr lang="ja-JP" altLang="en-US" sz="800" dirty="0">
                <a:latin typeface="Hiragino Kaku Gothic ProN" panose="020B0300000000000000" pitchFamily="34" charset="-128"/>
                <a:ea typeface="Hiragino Kaku Gothic ProN" panose="020B0300000000000000" pitchFamily="34" charset="-128"/>
              </a:rPr>
              <a:t>　（公社）日本青年会議所（会頭：麻生　将豊、　所在地：千代田区平河町</a:t>
            </a:r>
            <a:r>
              <a:rPr lang="en-US" altLang="ja-JP" sz="800" dirty="0">
                <a:latin typeface="Hiragino Kaku Gothic ProN" panose="020B0300000000000000" pitchFamily="34" charset="-128"/>
                <a:ea typeface="Hiragino Kaku Gothic ProN" panose="020B0300000000000000" pitchFamily="34" charset="-128"/>
              </a:rPr>
              <a:t>2</a:t>
            </a:r>
            <a:r>
              <a:rPr lang="ja-JP" altLang="en-US" sz="800" dirty="0">
                <a:latin typeface="Hiragino Kaku Gothic ProN" panose="020B0300000000000000" pitchFamily="34" charset="-128"/>
                <a:ea typeface="Hiragino Kaku Gothic ProN" panose="020B0300000000000000" pitchFamily="34" charset="-128"/>
              </a:rPr>
              <a:t>丁目</a:t>
            </a:r>
            <a:r>
              <a:rPr lang="en-US" altLang="ja-JP" sz="800" dirty="0">
                <a:latin typeface="Hiragino Kaku Gothic ProN" panose="020B0300000000000000" pitchFamily="34" charset="-128"/>
                <a:ea typeface="Hiragino Kaku Gothic ProN" panose="020B0300000000000000" pitchFamily="34" charset="-128"/>
              </a:rPr>
              <a:t>14</a:t>
            </a:r>
            <a:r>
              <a:rPr lang="ja-JP" altLang="en-US" sz="800" dirty="0">
                <a:latin typeface="Hiragino Kaku Gothic ProN" panose="020B0300000000000000" pitchFamily="34" charset="-128"/>
                <a:ea typeface="Hiragino Kaku Gothic ProN" panose="020B0300000000000000" pitchFamily="34" charset="-128"/>
              </a:rPr>
              <a:t>番</a:t>
            </a:r>
            <a:r>
              <a:rPr lang="en-US" altLang="ja-JP" sz="800" dirty="0">
                <a:latin typeface="Hiragino Kaku Gothic ProN" panose="020B0300000000000000" pitchFamily="34" charset="-128"/>
                <a:ea typeface="Hiragino Kaku Gothic ProN" panose="020B0300000000000000" pitchFamily="34" charset="-128"/>
              </a:rPr>
              <a:t>3</a:t>
            </a:r>
            <a:r>
              <a:rPr lang="ja-JP" altLang="en-US" sz="800" dirty="0">
                <a:latin typeface="Hiragino Kaku Gothic ProN" panose="020B0300000000000000" pitchFamily="34" charset="-128"/>
                <a:ea typeface="Hiragino Kaku Gothic ProN" panose="020B0300000000000000" pitchFamily="34" charset="-128"/>
              </a:rPr>
              <a:t>号）は若者の政治参画意識の向上を目的として全国の高校生を対象に、第一回全国高校生政策甲子園を開催いたします。</a:t>
            </a:r>
            <a:br>
              <a:rPr lang="ja-JP" altLang="en-US" sz="800" dirty="0">
                <a:latin typeface="Hiragino Kaku Gothic ProN" panose="020B0300000000000000" pitchFamily="34" charset="-128"/>
                <a:ea typeface="Hiragino Kaku Gothic ProN" panose="020B0300000000000000" pitchFamily="34" charset="-128"/>
              </a:rPr>
            </a:br>
            <a:r>
              <a:rPr lang="ja-JP" altLang="en-US" sz="800" dirty="0">
                <a:latin typeface="Hiragino Kaku Gothic ProN" panose="020B0300000000000000" pitchFamily="34" charset="-128"/>
                <a:ea typeface="Hiragino Kaku Gothic ProN" panose="020B0300000000000000" pitchFamily="34" charset="-128"/>
              </a:rPr>
              <a:t>  全国高校生政策甲子園とは、全国よりエントリーした</a:t>
            </a:r>
            <a:r>
              <a:rPr lang="en-US" altLang="ja-JP" sz="800" dirty="0">
                <a:latin typeface="Hiragino Kaku Gothic ProN" panose="020B0300000000000000" pitchFamily="34" charset="-128"/>
                <a:ea typeface="Hiragino Kaku Gothic ProN" panose="020B0300000000000000" pitchFamily="34" charset="-128"/>
              </a:rPr>
              <a:t>100</a:t>
            </a:r>
            <a:r>
              <a:rPr lang="ja-JP" altLang="en-US" sz="800" dirty="0">
                <a:latin typeface="Hiragino Kaku Gothic ProN" panose="020B0300000000000000" pitchFamily="34" charset="-128"/>
                <a:ea typeface="Hiragino Kaku Gothic ProN" panose="020B0300000000000000" pitchFamily="34" charset="-128"/>
              </a:rPr>
              <a:t>組を超える高校生たちが日本の抱える課題について調査し、政策を立案。書類選考を勝ち抜いたチームは国会議事堂参議院にて</a:t>
            </a:r>
            <a:r>
              <a:rPr lang="en-US" altLang="ja-JP" sz="800" dirty="0">
                <a:latin typeface="Hiragino Kaku Gothic ProN" panose="020B0300000000000000" pitchFamily="34" charset="-128"/>
                <a:ea typeface="Hiragino Kaku Gothic ProN" panose="020B0300000000000000" pitchFamily="34" charset="-128"/>
              </a:rPr>
              <a:t>7</a:t>
            </a:r>
            <a:r>
              <a:rPr lang="ja-JP" altLang="en-US" sz="800" dirty="0">
                <a:latin typeface="Hiragino Kaku Gothic ProN" panose="020B0300000000000000" pitchFamily="34" charset="-128"/>
                <a:ea typeface="Hiragino Kaku Gothic ProN" panose="020B0300000000000000" pitchFamily="34" charset="-128"/>
              </a:rPr>
              <a:t>月</a:t>
            </a:r>
            <a:r>
              <a:rPr lang="en-US" altLang="ja-JP" sz="800" dirty="0">
                <a:latin typeface="Hiragino Kaku Gothic ProN" panose="020B0300000000000000" pitchFamily="34" charset="-128"/>
                <a:ea typeface="Hiragino Kaku Gothic ProN" panose="020B0300000000000000" pitchFamily="34" charset="-128"/>
              </a:rPr>
              <a:t>28</a:t>
            </a:r>
            <a:r>
              <a:rPr lang="ja-JP" altLang="en-US" sz="800" dirty="0">
                <a:latin typeface="Hiragino Kaku Gothic ProN" panose="020B0300000000000000" pitchFamily="34" charset="-128"/>
                <a:ea typeface="Hiragino Kaku Gothic ProN" panose="020B0300000000000000" pitchFamily="34" charset="-128"/>
              </a:rPr>
              <a:t>日</a:t>
            </a:r>
            <a:r>
              <a:rPr lang="en-US" altLang="ja-JP" sz="800" dirty="0">
                <a:latin typeface="Hiragino Kaku Gothic ProN" panose="020B0300000000000000" pitchFamily="34" charset="-128"/>
                <a:ea typeface="Hiragino Kaku Gothic ProN" panose="020B0300000000000000" pitchFamily="34" charset="-128"/>
              </a:rPr>
              <a:t>(</a:t>
            </a:r>
            <a:r>
              <a:rPr lang="ja-JP" altLang="en-US" sz="800" dirty="0">
                <a:latin typeface="Hiragino Kaku Gothic ProN" panose="020B0300000000000000" pitchFamily="34" charset="-128"/>
                <a:ea typeface="Hiragino Kaku Gothic ProN" panose="020B0300000000000000" pitchFamily="34" charset="-128"/>
              </a:rPr>
              <a:t>土</a:t>
            </a:r>
            <a:r>
              <a:rPr lang="en-US" altLang="ja-JP" sz="800" dirty="0">
                <a:latin typeface="Hiragino Kaku Gothic ProN" panose="020B0300000000000000" pitchFamily="34" charset="-128"/>
                <a:ea typeface="Hiragino Kaku Gothic ProN" panose="020B0300000000000000" pitchFamily="34" charset="-128"/>
              </a:rPr>
              <a:t>)</a:t>
            </a:r>
            <a:r>
              <a:rPr lang="ja-JP" altLang="en-US" sz="800" dirty="0">
                <a:latin typeface="Hiragino Kaku Gothic ProN" panose="020B0300000000000000" pitchFamily="34" charset="-128"/>
                <a:ea typeface="Hiragino Kaku Gothic ProN" panose="020B0300000000000000" pitchFamily="34" charset="-128"/>
              </a:rPr>
              <a:t>演説会を開催いたします。本選出場チームは全国の皆さまが審査員となり　インターネット投票をもちいた国民投票形式にて優秀賞を決定していきます。また、政策とアンケート結果をとりまとめ、総務省に対し選挙におけるデジタル化への提言を行っていきます。</a:t>
            </a:r>
          </a:p>
          <a:p>
            <a:endParaRPr lang="en-US" altLang="ja-JP" sz="800" i="0" dirty="0">
              <a:effectLst/>
              <a:latin typeface="Hiragino Kaku Gothic ProN" panose="020B0300000000000000" pitchFamily="34" charset="-128"/>
              <a:ea typeface="Hiragino Kaku Gothic ProN" panose="020B0300000000000000" pitchFamily="34" charset="-128"/>
            </a:endParaRPr>
          </a:p>
        </p:txBody>
      </p:sp>
      <p:sp>
        <p:nvSpPr>
          <p:cNvPr id="10" name="テキスト ボックス 9">
            <a:extLst>
              <a:ext uri="{FF2B5EF4-FFF2-40B4-BE49-F238E27FC236}">
                <a16:creationId xmlns:a16="http://schemas.microsoft.com/office/drawing/2014/main" id="{468DE000-4B95-C2C7-4247-A01604CD81AC}"/>
              </a:ext>
            </a:extLst>
          </p:cNvPr>
          <p:cNvSpPr txBox="1"/>
          <p:nvPr/>
        </p:nvSpPr>
        <p:spPr>
          <a:xfrm>
            <a:off x="4605252" y="1155978"/>
            <a:ext cx="4172065" cy="348557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rPr>
              <a:t>●実施概要の詳細</a:t>
            </a:r>
            <a:r>
              <a:rPr kumimoji="0" lang="en-US" altLang="ja-JP" sz="1000" b="0"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rPr>
              <a:t>(</a:t>
            </a:r>
            <a:r>
              <a:rPr kumimoji="0" lang="ja-JP" altLang="en-US" sz="1000" b="0"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rPr>
              <a:t>小見出しはご自由に記載ください</a:t>
            </a:r>
            <a:r>
              <a:rPr kumimoji="0" lang="en-US" altLang="ja-JP" sz="1000" b="0" i="0" u="none" strike="noStrike" kern="1200" cap="none" spc="0" normalizeH="0" baseline="0" noProof="0" dirty="0">
                <a:ln>
                  <a:noFill/>
                </a:ln>
                <a:effectLst/>
                <a:uLnTx/>
                <a:uFillTx/>
                <a:latin typeface="Hiragino Sans" panose="020B0400000000000000" pitchFamily="34" charset="-128"/>
                <a:ea typeface="Hiragino Sans" panose="020B0400000000000000" pitchFamily="34" charset="-128"/>
                <a:cs typeface="+mn-cs"/>
              </a:rPr>
              <a:t>)</a:t>
            </a:r>
          </a:p>
          <a:p>
            <a:endParaRPr lang="en-US" altLang="ja-JP" sz="800" b="0" i="0" dirty="0">
              <a:effectLst/>
              <a:latin typeface="Hiragino Kaku Gothic ProN" panose="020B0300000000000000" pitchFamily="34" charset="-128"/>
              <a:ea typeface="Hiragino Kaku Gothic ProN" panose="020B0300000000000000" pitchFamily="34" charset="-128"/>
            </a:endParaRPr>
          </a:p>
          <a:p>
            <a:r>
              <a:rPr lang="ja-JP" altLang="en-US" sz="800" b="0" i="0" dirty="0">
                <a:effectLst/>
                <a:latin typeface="Hiragino Kaku Gothic ProN" panose="020B0300000000000000" pitchFamily="34" charset="-128"/>
                <a:ea typeface="Hiragino Kaku Gothic ProN" panose="020B0300000000000000" pitchFamily="34" charset="-128"/>
              </a:rPr>
              <a:t>■企画背景</a:t>
            </a:r>
            <a:endParaRPr lang="en-US" altLang="ja-JP" sz="800" b="0" i="0" dirty="0">
              <a:latin typeface="Hiragino Kaku Gothic ProN" panose="020B0300000000000000" pitchFamily="34" charset="-128"/>
              <a:ea typeface="Hiragino Kaku Gothic ProN" panose="020B0300000000000000" pitchFamily="34" charset="-128"/>
            </a:endParaRPr>
          </a:p>
          <a:p>
            <a:r>
              <a:rPr lang="ja-JP" altLang="en-US" sz="1050" b="1" u="sng" dirty="0">
                <a:effectLst/>
              </a:rPr>
              <a:t>高校生が政治を”自分ごと”にとらえるための「生・政治体験」を。</a:t>
            </a:r>
            <a:br>
              <a:rPr lang="ja-JP" altLang="en-US" sz="800" dirty="0">
                <a:effectLst/>
              </a:rPr>
            </a:br>
            <a:r>
              <a:rPr lang="ja-JP" altLang="en-US" sz="800" dirty="0">
                <a:effectLst/>
              </a:rPr>
              <a:t>　 日本の若者は政治的有効性感覚</a:t>
            </a:r>
            <a:r>
              <a:rPr lang="en-US" altLang="ja-JP" sz="800" dirty="0">
                <a:effectLst/>
              </a:rPr>
              <a:t>※</a:t>
            </a:r>
            <a:r>
              <a:rPr lang="ja-JP" altLang="en-US" sz="800" dirty="0">
                <a:effectLst/>
              </a:rPr>
              <a:t>１が青少年期に失われているという課題があります。日本人の若者は政治的有効性感覚が</a:t>
            </a:r>
            <a:r>
              <a:rPr lang="en-US" altLang="ja-JP" sz="800" dirty="0">
                <a:effectLst/>
              </a:rPr>
              <a:t>2018</a:t>
            </a:r>
            <a:r>
              <a:rPr lang="ja-JP" altLang="en-US" sz="800" dirty="0">
                <a:effectLst/>
              </a:rPr>
              <a:t>年で</a:t>
            </a:r>
            <a:r>
              <a:rPr lang="en-US" altLang="ja-JP" sz="800" dirty="0">
                <a:effectLst/>
              </a:rPr>
              <a:t>16</a:t>
            </a:r>
            <a:r>
              <a:rPr lang="ja-JP" altLang="en-US" sz="800" dirty="0">
                <a:effectLst/>
              </a:rPr>
              <a:t>歳から</a:t>
            </a:r>
            <a:r>
              <a:rPr lang="en-US" altLang="ja-JP" sz="800" dirty="0">
                <a:effectLst/>
              </a:rPr>
              <a:t>20</a:t>
            </a:r>
            <a:r>
              <a:rPr lang="ja-JP" altLang="en-US" sz="800" dirty="0">
                <a:effectLst/>
              </a:rPr>
              <a:t>歳の間で</a:t>
            </a:r>
            <a:r>
              <a:rPr lang="en-US" altLang="ja-JP" sz="800" dirty="0">
                <a:effectLst/>
              </a:rPr>
              <a:t>20</a:t>
            </a:r>
            <a:r>
              <a:rPr lang="ja-JP" altLang="en-US" sz="800" dirty="0">
                <a:effectLst/>
              </a:rPr>
              <a:t>％の差がみられ、</a:t>
            </a:r>
            <a:r>
              <a:rPr lang="en-US" altLang="ja-JP" sz="800" dirty="0">
                <a:effectLst/>
              </a:rPr>
              <a:t>20</a:t>
            </a:r>
            <a:r>
              <a:rPr lang="ja-JP" altLang="en-US" sz="800" dirty="0">
                <a:effectLst/>
              </a:rPr>
              <a:t>歳を迎えるまでに「自分の一票で社会を変えられる」という感覚が失われているという統計結果があります。我々は当事者としての政治参画意識向上を促したいと考え、「全国高校生政策甲子園」という形で、全国の高校生自身が、</a:t>
            </a:r>
            <a:endParaRPr lang="en-US" altLang="ja-JP" sz="800" i="0" dirty="0">
              <a:effectLst/>
              <a:latin typeface="Hiragino Kaku Gothic ProN" panose="020B0300000000000000" pitchFamily="34" charset="-128"/>
              <a:ea typeface="Hiragino Kaku Gothic ProN" panose="020B0300000000000000"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800" dirty="0">
                <a:effectLst/>
              </a:rPr>
              <a:t>政治のことを”自分ごと”として考える機会を創出しました。また、同世代が自身で考えた政策を演説している様子を見ることで、政策を考えた高校生のみならず、それを見聞きした若者にも考えるきっかけを提供したいと考えました。</a:t>
            </a:r>
            <a:endParaRPr lang="en-US" altLang="ja-JP" sz="800" dirty="0">
              <a:effectLst/>
            </a:endParaRPr>
          </a:p>
          <a:p>
            <a:endParaRPr lang="en-US" altLang="ja-JP" sz="800" dirty="0"/>
          </a:p>
          <a:p>
            <a:r>
              <a:rPr lang="ja-JP" altLang="en-US" sz="800" b="0" i="0" dirty="0">
                <a:effectLst/>
                <a:latin typeface="Hiragino Kaku Gothic ProN" panose="020B0300000000000000" pitchFamily="34" charset="-128"/>
                <a:ea typeface="Hiragino Kaku Gothic ProN" panose="020B0300000000000000" pitchFamily="34" charset="-128"/>
              </a:rPr>
              <a:t>■実施スケジュール</a:t>
            </a:r>
            <a:br>
              <a:rPr lang="ja-JP" altLang="en-US" sz="800" dirty="0"/>
            </a:br>
            <a:r>
              <a:rPr lang="ja-JP" altLang="en-US" sz="800" b="0" i="0" dirty="0">
                <a:effectLst/>
                <a:latin typeface="Hiragino Kaku Gothic ProN" panose="020B0300000000000000" pitchFamily="34" charset="-128"/>
                <a:ea typeface="Hiragino Kaku Gothic ProN" panose="020B0300000000000000" pitchFamily="34" charset="-128"/>
              </a:rPr>
              <a:t>　</a:t>
            </a:r>
            <a:r>
              <a:rPr lang="en-US" altLang="ja-JP" sz="800" b="0" i="0" dirty="0">
                <a:effectLst/>
                <a:latin typeface="Hiragino Kaku Gothic ProN" panose="020B0300000000000000" pitchFamily="34" charset="-128"/>
                <a:ea typeface="Hiragino Kaku Gothic ProN" panose="020B0300000000000000" pitchFamily="34" charset="-128"/>
              </a:rPr>
              <a:t>2023</a:t>
            </a:r>
            <a:r>
              <a:rPr lang="ja-JP" altLang="en-US" sz="800" b="0" i="0" dirty="0">
                <a:effectLst/>
                <a:latin typeface="Hiragino Kaku Gothic ProN" panose="020B0300000000000000" pitchFamily="34" charset="-128"/>
                <a:ea typeface="Hiragino Kaku Gothic ProN" panose="020B0300000000000000" pitchFamily="34" charset="-128"/>
              </a:rPr>
              <a:t>年</a:t>
            </a:r>
            <a:r>
              <a:rPr lang="en-US" altLang="ja-JP" sz="800" b="0" i="0" dirty="0">
                <a:effectLst/>
                <a:latin typeface="Hiragino Kaku Gothic ProN" panose="020B0300000000000000" pitchFamily="34" charset="-128"/>
                <a:ea typeface="Hiragino Kaku Gothic ProN" panose="020B0300000000000000" pitchFamily="34" charset="-128"/>
              </a:rPr>
              <a:t>4</a:t>
            </a:r>
            <a:r>
              <a:rPr lang="ja-JP" altLang="en-US" sz="800" b="0" i="0" dirty="0">
                <a:effectLst/>
                <a:latin typeface="Hiragino Kaku Gothic ProN" panose="020B0300000000000000" pitchFamily="34" charset="-128"/>
                <a:ea typeface="Hiragino Kaku Gothic ProN" panose="020B0300000000000000" pitchFamily="34" charset="-128"/>
              </a:rPr>
              <a:t>月</a:t>
            </a:r>
            <a:r>
              <a:rPr lang="en-US" altLang="ja-JP" sz="800" b="0" i="0" dirty="0">
                <a:effectLst/>
                <a:latin typeface="Hiragino Kaku Gothic ProN" panose="020B0300000000000000" pitchFamily="34" charset="-128"/>
                <a:ea typeface="Hiragino Kaku Gothic ProN" panose="020B0300000000000000" pitchFamily="34" charset="-128"/>
              </a:rPr>
              <a:t>1</a:t>
            </a:r>
            <a:r>
              <a:rPr lang="ja-JP" altLang="en-US" sz="800" b="0" i="0" dirty="0">
                <a:effectLst/>
                <a:latin typeface="Hiragino Kaku Gothic ProN" panose="020B0300000000000000" pitchFamily="34" charset="-128"/>
                <a:ea typeface="Hiragino Kaku Gothic ProN" panose="020B0300000000000000" pitchFamily="34" charset="-128"/>
              </a:rPr>
              <a:t>日～</a:t>
            </a:r>
            <a:r>
              <a:rPr lang="en-US" altLang="ja-JP" sz="800" b="0" i="0" dirty="0">
                <a:effectLst/>
                <a:latin typeface="Hiragino Kaku Gothic ProN" panose="020B0300000000000000" pitchFamily="34" charset="-128"/>
                <a:ea typeface="Hiragino Kaku Gothic ProN" panose="020B0300000000000000" pitchFamily="34" charset="-128"/>
              </a:rPr>
              <a:t>6</a:t>
            </a:r>
            <a:r>
              <a:rPr lang="ja-JP" altLang="en-US" sz="800" b="0" i="0" dirty="0">
                <a:effectLst/>
                <a:latin typeface="Hiragino Kaku Gothic ProN" panose="020B0300000000000000" pitchFamily="34" charset="-128"/>
                <a:ea typeface="Hiragino Kaku Gothic ProN" panose="020B0300000000000000" pitchFamily="34" charset="-128"/>
              </a:rPr>
              <a:t>月</a:t>
            </a:r>
            <a:r>
              <a:rPr lang="en-US" altLang="ja-JP" sz="800" b="0" i="0" dirty="0">
                <a:effectLst/>
                <a:latin typeface="Hiragino Kaku Gothic ProN" panose="020B0300000000000000" pitchFamily="34" charset="-128"/>
                <a:ea typeface="Hiragino Kaku Gothic ProN" panose="020B0300000000000000" pitchFamily="34" charset="-128"/>
              </a:rPr>
              <a:t>30</a:t>
            </a:r>
            <a:r>
              <a:rPr lang="ja-JP" altLang="en-US" sz="800" b="0" i="0" dirty="0">
                <a:effectLst/>
                <a:latin typeface="Hiragino Kaku Gothic ProN" panose="020B0300000000000000" pitchFamily="34" charset="-128"/>
                <a:ea typeface="Hiragino Kaku Gothic ProN" panose="020B0300000000000000" pitchFamily="34" charset="-128"/>
              </a:rPr>
              <a:t>日　　エントリー受付期間</a:t>
            </a:r>
            <a:br>
              <a:rPr lang="ja-JP" altLang="en-US" sz="800" dirty="0"/>
            </a:br>
            <a:r>
              <a:rPr lang="ja-JP" altLang="en-US" sz="800" b="0" i="0" dirty="0">
                <a:effectLst/>
                <a:latin typeface="Hiragino Kaku Gothic ProN" panose="020B0300000000000000" pitchFamily="34" charset="-128"/>
                <a:ea typeface="Hiragino Kaku Gothic ProN" panose="020B0300000000000000" pitchFamily="34" charset="-128"/>
              </a:rPr>
              <a:t>　</a:t>
            </a:r>
            <a:r>
              <a:rPr lang="en-US" altLang="ja-JP" sz="800" b="0" i="0" dirty="0">
                <a:effectLst/>
                <a:latin typeface="Hiragino Kaku Gothic ProN" panose="020B0300000000000000" pitchFamily="34" charset="-128"/>
                <a:ea typeface="Hiragino Kaku Gothic ProN" panose="020B0300000000000000" pitchFamily="34" charset="-128"/>
              </a:rPr>
              <a:t>2023</a:t>
            </a:r>
            <a:r>
              <a:rPr lang="ja-JP" altLang="en-US" sz="800" b="0" i="0" dirty="0">
                <a:effectLst/>
                <a:latin typeface="Hiragino Kaku Gothic ProN" panose="020B0300000000000000" pitchFamily="34" charset="-128"/>
                <a:ea typeface="Hiragino Kaku Gothic ProN" panose="020B0300000000000000" pitchFamily="34" charset="-128"/>
              </a:rPr>
              <a:t>年</a:t>
            </a:r>
            <a:r>
              <a:rPr lang="en-US" altLang="ja-JP" sz="800" b="0" i="0" dirty="0">
                <a:effectLst/>
                <a:latin typeface="Hiragino Kaku Gothic ProN" panose="020B0300000000000000" pitchFamily="34" charset="-128"/>
                <a:ea typeface="Hiragino Kaku Gothic ProN" panose="020B0300000000000000" pitchFamily="34" charset="-128"/>
              </a:rPr>
              <a:t>7</a:t>
            </a:r>
            <a:r>
              <a:rPr lang="ja-JP" altLang="en-US" sz="800" b="0" i="0" dirty="0">
                <a:effectLst/>
                <a:latin typeface="Hiragino Kaku Gothic ProN" panose="020B0300000000000000" pitchFamily="34" charset="-128"/>
                <a:ea typeface="Hiragino Kaku Gothic ProN" panose="020B0300000000000000" pitchFamily="34" charset="-128"/>
              </a:rPr>
              <a:t>月</a:t>
            </a:r>
            <a:r>
              <a:rPr lang="en-US" altLang="ja-JP" sz="800" b="0" i="0" dirty="0">
                <a:effectLst/>
                <a:latin typeface="Hiragino Kaku Gothic ProN" panose="020B0300000000000000" pitchFamily="34" charset="-128"/>
                <a:ea typeface="Hiragino Kaku Gothic ProN" panose="020B0300000000000000" pitchFamily="34" charset="-128"/>
              </a:rPr>
              <a:t>1</a:t>
            </a:r>
            <a:r>
              <a:rPr lang="ja-JP" altLang="en-US" sz="800" b="0" i="0" dirty="0">
                <a:effectLst/>
                <a:latin typeface="Hiragino Kaku Gothic ProN" panose="020B0300000000000000" pitchFamily="34" charset="-128"/>
                <a:ea typeface="Hiragino Kaku Gothic ProN" panose="020B0300000000000000" pitchFamily="34" charset="-128"/>
              </a:rPr>
              <a:t>日～</a:t>
            </a:r>
            <a:r>
              <a:rPr lang="en-US" altLang="ja-JP" sz="800" b="0" i="0" dirty="0">
                <a:effectLst/>
                <a:latin typeface="Hiragino Kaku Gothic ProN" panose="020B0300000000000000" pitchFamily="34" charset="-128"/>
                <a:ea typeface="Hiragino Kaku Gothic ProN" panose="020B0300000000000000" pitchFamily="34" charset="-128"/>
              </a:rPr>
              <a:t>7</a:t>
            </a:r>
            <a:r>
              <a:rPr lang="ja-JP" altLang="en-US" sz="800" b="0" i="0" dirty="0">
                <a:effectLst/>
                <a:latin typeface="Hiragino Kaku Gothic ProN" panose="020B0300000000000000" pitchFamily="34" charset="-128"/>
                <a:ea typeface="Hiragino Kaku Gothic ProN" panose="020B0300000000000000" pitchFamily="34" charset="-128"/>
              </a:rPr>
              <a:t>月</a:t>
            </a:r>
            <a:r>
              <a:rPr lang="en-US" altLang="ja-JP" sz="800" b="0" i="0" dirty="0">
                <a:effectLst/>
                <a:latin typeface="Hiragino Kaku Gothic ProN" panose="020B0300000000000000" pitchFamily="34" charset="-128"/>
                <a:ea typeface="Hiragino Kaku Gothic ProN" panose="020B0300000000000000" pitchFamily="34" charset="-128"/>
              </a:rPr>
              <a:t>7</a:t>
            </a:r>
            <a:r>
              <a:rPr lang="ja-JP" altLang="en-US" sz="800" b="0" i="0" dirty="0">
                <a:effectLst/>
                <a:latin typeface="Hiragino Kaku Gothic ProN" panose="020B0300000000000000" pitchFamily="34" charset="-128"/>
                <a:ea typeface="Hiragino Kaku Gothic ProN" panose="020B0300000000000000" pitchFamily="34" charset="-128"/>
              </a:rPr>
              <a:t>日　　 書類選考</a:t>
            </a:r>
            <a:br>
              <a:rPr lang="ja-JP" altLang="en-US" sz="800" dirty="0"/>
            </a:br>
            <a:r>
              <a:rPr lang="ja-JP" altLang="en-US" sz="800" b="0" i="0" dirty="0">
                <a:effectLst/>
                <a:latin typeface="Hiragino Kaku Gothic ProN" panose="020B0300000000000000" pitchFamily="34" charset="-128"/>
                <a:ea typeface="Hiragino Kaku Gothic ProN" panose="020B0300000000000000" pitchFamily="34" charset="-128"/>
              </a:rPr>
              <a:t>　</a:t>
            </a:r>
            <a:r>
              <a:rPr lang="en-US" altLang="ja-JP" sz="800" b="0" i="0" dirty="0">
                <a:effectLst/>
                <a:latin typeface="Hiragino Kaku Gothic ProN" panose="020B0300000000000000" pitchFamily="34" charset="-128"/>
                <a:ea typeface="Hiragino Kaku Gothic ProN" panose="020B0300000000000000" pitchFamily="34" charset="-128"/>
              </a:rPr>
              <a:t>2023</a:t>
            </a:r>
            <a:r>
              <a:rPr lang="ja-JP" altLang="en-US" sz="800" b="0" i="0" dirty="0">
                <a:effectLst/>
                <a:latin typeface="Hiragino Kaku Gothic ProN" panose="020B0300000000000000" pitchFamily="34" charset="-128"/>
                <a:ea typeface="Hiragino Kaku Gothic ProN" panose="020B0300000000000000" pitchFamily="34" charset="-128"/>
              </a:rPr>
              <a:t>年</a:t>
            </a:r>
            <a:r>
              <a:rPr lang="en-US" altLang="ja-JP" sz="800" b="0" i="0" dirty="0">
                <a:effectLst/>
                <a:latin typeface="Hiragino Kaku Gothic ProN" panose="020B0300000000000000" pitchFamily="34" charset="-128"/>
                <a:ea typeface="Hiragino Kaku Gothic ProN" panose="020B0300000000000000" pitchFamily="34" charset="-128"/>
              </a:rPr>
              <a:t>7</a:t>
            </a:r>
            <a:r>
              <a:rPr lang="ja-JP" altLang="en-US" sz="800" b="0" i="0" dirty="0">
                <a:effectLst/>
                <a:latin typeface="Hiragino Kaku Gothic ProN" panose="020B0300000000000000" pitchFamily="34" charset="-128"/>
                <a:ea typeface="Hiragino Kaku Gothic ProN" panose="020B0300000000000000" pitchFamily="34" charset="-128"/>
              </a:rPr>
              <a:t>月</a:t>
            </a:r>
            <a:r>
              <a:rPr lang="en-US" altLang="ja-JP" sz="800" b="0" i="0" dirty="0">
                <a:effectLst/>
                <a:latin typeface="Hiragino Kaku Gothic ProN" panose="020B0300000000000000" pitchFamily="34" charset="-128"/>
                <a:ea typeface="Hiragino Kaku Gothic ProN" panose="020B0300000000000000" pitchFamily="34" charset="-128"/>
              </a:rPr>
              <a:t>28</a:t>
            </a:r>
            <a:r>
              <a:rPr lang="ja-JP" altLang="en-US" sz="800" b="0" i="0" dirty="0">
                <a:effectLst/>
                <a:latin typeface="Hiragino Kaku Gothic ProN" panose="020B0300000000000000" pitchFamily="34" charset="-128"/>
                <a:ea typeface="Hiragino Kaku Gothic ProN" panose="020B0300000000000000" pitchFamily="34" charset="-128"/>
              </a:rPr>
              <a:t>日 本選大会　於 国会議事堂参議院別館講堂</a:t>
            </a:r>
            <a:br>
              <a:rPr lang="ja-JP" altLang="en-US" sz="800" dirty="0"/>
            </a:br>
            <a:r>
              <a:rPr lang="ja-JP" altLang="en-US" sz="800" b="0" i="0" dirty="0">
                <a:effectLst/>
                <a:latin typeface="Hiragino Kaku Gothic ProN" panose="020B0300000000000000" pitchFamily="34" charset="-128"/>
                <a:ea typeface="Hiragino Kaku Gothic ProN" panose="020B0300000000000000" pitchFamily="34" charset="-128"/>
              </a:rPr>
              <a:t>　</a:t>
            </a:r>
            <a:r>
              <a:rPr lang="en-US" altLang="ja-JP" sz="800" b="0" i="0" dirty="0">
                <a:effectLst/>
                <a:latin typeface="Hiragino Kaku Gothic ProN" panose="020B0300000000000000" pitchFamily="34" charset="-128"/>
                <a:ea typeface="Hiragino Kaku Gothic ProN" panose="020B0300000000000000" pitchFamily="34" charset="-128"/>
              </a:rPr>
              <a:t>2023</a:t>
            </a:r>
            <a:r>
              <a:rPr lang="ja-JP" altLang="en-US" sz="800" b="0" i="0" dirty="0">
                <a:effectLst/>
                <a:latin typeface="Hiragino Kaku Gothic ProN" panose="020B0300000000000000" pitchFamily="34" charset="-128"/>
                <a:ea typeface="Hiragino Kaku Gothic ProN" panose="020B0300000000000000" pitchFamily="34" charset="-128"/>
              </a:rPr>
              <a:t>年</a:t>
            </a:r>
            <a:r>
              <a:rPr lang="en-US" altLang="ja-JP" sz="800" b="0" i="0" dirty="0">
                <a:effectLst/>
                <a:latin typeface="Hiragino Kaku Gothic ProN" panose="020B0300000000000000" pitchFamily="34" charset="-128"/>
                <a:ea typeface="Hiragino Kaku Gothic ProN" panose="020B0300000000000000" pitchFamily="34" charset="-128"/>
              </a:rPr>
              <a:t>9</a:t>
            </a:r>
            <a:r>
              <a:rPr lang="ja-JP" altLang="en-US" sz="800" b="0" i="0" dirty="0">
                <a:effectLst/>
                <a:latin typeface="Hiragino Kaku Gothic ProN" panose="020B0300000000000000" pitchFamily="34" charset="-128"/>
                <a:ea typeface="Hiragino Kaku Gothic ProN" panose="020B0300000000000000" pitchFamily="34" charset="-128"/>
              </a:rPr>
              <a:t>月</a:t>
            </a:r>
            <a:r>
              <a:rPr lang="en-US" altLang="ja-JP" sz="800" b="0" i="0" dirty="0">
                <a:effectLst/>
                <a:latin typeface="Hiragino Kaku Gothic ProN" panose="020B0300000000000000" pitchFamily="34" charset="-128"/>
                <a:ea typeface="Hiragino Kaku Gothic ProN" panose="020B0300000000000000" pitchFamily="34" charset="-128"/>
              </a:rPr>
              <a:t>11</a:t>
            </a:r>
            <a:r>
              <a:rPr lang="ja-JP" altLang="en-US" sz="800" b="0" i="0" dirty="0">
                <a:effectLst/>
                <a:latin typeface="Hiragino Kaku Gothic ProN" panose="020B0300000000000000" pitchFamily="34" charset="-128"/>
                <a:ea typeface="Hiragino Kaku Gothic ProN" panose="020B0300000000000000" pitchFamily="34" charset="-128"/>
              </a:rPr>
              <a:t>日～</a:t>
            </a:r>
            <a:r>
              <a:rPr lang="en-US" altLang="ja-JP" sz="800" b="0" i="0" dirty="0">
                <a:effectLst/>
                <a:latin typeface="Hiragino Kaku Gothic ProN" panose="020B0300000000000000" pitchFamily="34" charset="-128"/>
                <a:ea typeface="Hiragino Kaku Gothic ProN" panose="020B0300000000000000" pitchFamily="34" charset="-128"/>
              </a:rPr>
              <a:t>9</a:t>
            </a:r>
            <a:r>
              <a:rPr lang="ja-JP" altLang="en-US" sz="800" b="0" i="0" dirty="0">
                <a:effectLst/>
                <a:latin typeface="Hiragino Kaku Gothic ProN" panose="020B0300000000000000" pitchFamily="34" charset="-128"/>
                <a:ea typeface="Hiragino Kaku Gothic ProN" panose="020B0300000000000000" pitchFamily="34" charset="-128"/>
              </a:rPr>
              <a:t>月</a:t>
            </a:r>
            <a:r>
              <a:rPr lang="en-US" altLang="ja-JP" sz="800" b="0" i="0" dirty="0">
                <a:effectLst/>
                <a:latin typeface="Hiragino Kaku Gothic ProN" panose="020B0300000000000000" pitchFamily="34" charset="-128"/>
                <a:ea typeface="Hiragino Kaku Gothic ProN" panose="020B0300000000000000" pitchFamily="34" charset="-128"/>
              </a:rPr>
              <a:t>24</a:t>
            </a:r>
            <a:r>
              <a:rPr lang="ja-JP" altLang="en-US" sz="800" b="0" i="0" dirty="0">
                <a:effectLst/>
                <a:latin typeface="Hiragino Kaku Gothic ProN" panose="020B0300000000000000" pitchFamily="34" charset="-128"/>
                <a:ea typeface="Hiragino Kaku Gothic ProN" panose="020B0300000000000000" pitchFamily="34" charset="-128"/>
              </a:rPr>
              <a:t>日　 決勝大会　</a:t>
            </a:r>
            <a:r>
              <a:rPr lang="en-US" altLang="ja-JP" sz="800" b="0" i="0" dirty="0">
                <a:effectLst/>
                <a:latin typeface="Hiragino Kaku Gothic ProN" panose="020B0300000000000000" pitchFamily="34" charset="-128"/>
                <a:ea typeface="Hiragino Kaku Gothic ProN" panose="020B0300000000000000" pitchFamily="34" charset="-128"/>
              </a:rPr>
              <a:t>※</a:t>
            </a:r>
            <a:r>
              <a:rPr lang="ja-JP" altLang="en-US" sz="800" b="0" i="0" dirty="0">
                <a:effectLst/>
                <a:latin typeface="Hiragino Kaku Gothic ProN" panose="020B0300000000000000" pitchFamily="34" charset="-128"/>
                <a:ea typeface="Hiragino Kaku Gothic ProN" panose="020B0300000000000000" pitchFamily="34" charset="-128"/>
              </a:rPr>
              <a:t>インターネット投票</a:t>
            </a:r>
            <a:br>
              <a:rPr lang="ja-JP" altLang="en-US" sz="800" dirty="0"/>
            </a:br>
            <a:r>
              <a:rPr lang="ja-JP" altLang="en-US" sz="800" b="0" i="0" dirty="0">
                <a:effectLst/>
                <a:latin typeface="Hiragino Kaku Gothic ProN" panose="020B0300000000000000" pitchFamily="34" charset="-128"/>
                <a:ea typeface="Hiragino Kaku Gothic ProN" panose="020B0300000000000000" pitchFamily="34" charset="-128"/>
              </a:rPr>
              <a:t>　</a:t>
            </a:r>
            <a:r>
              <a:rPr lang="en-US" altLang="ja-JP" sz="800" b="0" i="0" dirty="0">
                <a:effectLst/>
                <a:latin typeface="Hiragino Kaku Gothic ProN" panose="020B0300000000000000" pitchFamily="34" charset="-128"/>
                <a:ea typeface="Hiragino Kaku Gothic ProN" panose="020B0300000000000000" pitchFamily="34" charset="-128"/>
              </a:rPr>
              <a:t>2023</a:t>
            </a:r>
            <a:r>
              <a:rPr lang="ja-JP" altLang="en-US" sz="800" b="0" i="0" dirty="0">
                <a:effectLst/>
                <a:latin typeface="Hiragino Kaku Gothic ProN" panose="020B0300000000000000" pitchFamily="34" charset="-128"/>
                <a:ea typeface="Hiragino Kaku Gothic ProN" panose="020B0300000000000000" pitchFamily="34" charset="-128"/>
              </a:rPr>
              <a:t>年</a:t>
            </a:r>
            <a:r>
              <a:rPr lang="en-US" altLang="ja-JP" sz="800" b="0" i="0" dirty="0">
                <a:effectLst/>
                <a:latin typeface="Hiragino Kaku Gothic ProN" panose="020B0300000000000000" pitchFamily="34" charset="-128"/>
                <a:ea typeface="Hiragino Kaku Gothic ProN" panose="020B0300000000000000" pitchFamily="34" charset="-128"/>
              </a:rPr>
              <a:t>10</a:t>
            </a:r>
            <a:r>
              <a:rPr lang="ja-JP" altLang="en-US" sz="800" b="0" i="0" dirty="0">
                <a:effectLst/>
                <a:latin typeface="Hiragino Kaku Gothic ProN" panose="020B0300000000000000" pitchFamily="34" charset="-128"/>
                <a:ea typeface="Hiragino Kaku Gothic ProN" panose="020B0300000000000000" pitchFamily="34" charset="-128"/>
              </a:rPr>
              <a:t>月</a:t>
            </a:r>
            <a:r>
              <a:rPr lang="en-US" altLang="ja-JP" sz="800" b="0" i="0" dirty="0">
                <a:effectLst/>
                <a:latin typeface="Hiragino Kaku Gothic ProN" panose="020B0300000000000000" pitchFamily="34" charset="-128"/>
                <a:ea typeface="Hiragino Kaku Gothic ProN" panose="020B0300000000000000" pitchFamily="34" charset="-128"/>
              </a:rPr>
              <a:t>1</a:t>
            </a:r>
            <a:r>
              <a:rPr lang="ja-JP" altLang="en-US" sz="800" b="0" i="0" dirty="0">
                <a:effectLst/>
                <a:latin typeface="Hiragino Kaku Gothic ProN" panose="020B0300000000000000" pitchFamily="34" charset="-128"/>
                <a:ea typeface="Hiragino Kaku Gothic ProN" panose="020B0300000000000000" pitchFamily="34" charset="-128"/>
              </a:rPr>
              <a:t>日 最優秀賞発表</a:t>
            </a:r>
            <a:br>
              <a:rPr lang="ja-JP" altLang="en-US" sz="800" dirty="0"/>
            </a:br>
            <a:br>
              <a:rPr lang="ja-JP" altLang="en-US" sz="800" dirty="0"/>
            </a:br>
            <a:br>
              <a:rPr lang="ja-JP" altLang="en-US" sz="800" dirty="0"/>
            </a:br>
            <a:r>
              <a:rPr lang="ja-JP" altLang="en-US" sz="800" b="0" i="0" dirty="0">
                <a:effectLst/>
                <a:latin typeface="Hiragino Kaku Gothic ProN" panose="020B0300000000000000" pitchFamily="34" charset="-128"/>
                <a:ea typeface="Hiragino Kaku Gothic ProN" panose="020B0300000000000000" pitchFamily="34" charset="-128"/>
              </a:rPr>
              <a:t>■本件に関するお問い合わせ先</a:t>
            </a:r>
            <a:br>
              <a:rPr lang="ja-JP" altLang="en-US" sz="800" dirty="0"/>
            </a:br>
            <a:r>
              <a:rPr lang="ja-JP" altLang="en-US" sz="800" b="0" i="0" dirty="0">
                <a:effectLst/>
                <a:latin typeface="Hiragino Kaku Gothic ProN" panose="020B0300000000000000" pitchFamily="34" charset="-128"/>
                <a:ea typeface="Hiragino Kaku Gothic ProN" panose="020B0300000000000000" pitchFamily="34" charset="-128"/>
              </a:rPr>
              <a:t>公益社団法人日本青年会議所　</a:t>
            </a:r>
            <a:r>
              <a:rPr lang="ja-JP" altLang="en-US" sz="800" dirty="0">
                <a:latin typeface="Hiragino Kaku Gothic ProN" panose="020B0300000000000000" pitchFamily="34" charset="-128"/>
                <a:ea typeface="Hiragino Kaku Gothic ProN" panose="020B0300000000000000" pitchFamily="34" charset="-128"/>
              </a:rPr>
              <a:t>〇〇〇〇</a:t>
            </a:r>
            <a:r>
              <a:rPr lang="ja-JP" altLang="en-US" sz="800" b="0" i="0" dirty="0">
                <a:effectLst/>
                <a:latin typeface="Hiragino Kaku Gothic ProN" panose="020B0300000000000000" pitchFamily="34" charset="-128"/>
                <a:ea typeface="Hiragino Kaku Gothic ProN" panose="020B0300000000000000" pitchFamily="34" charset="-128"/>
              </a:rPr>
              <a:t>会議</a:t>
            </a:r>
            <a:br>
              <a:rPr lang="ja-JP" altLang="en-US" sz="800" dirty="0"/>
            </a:br>
            <a:r>
              <a:rPr lang="ja-JP" altLang="en-US" sz="800" b="0" i="0" dirty="0">
                <a:effectLst/>
                <a:latin typeface="Hiragino Kaku Gothic ProN" panose="020B0300000000000000" pitchFamily="34" charset="-128"/>
                <a:ea typeface="Hiragino Kaku Gothic ProN" panose="020B0300000000000000" pitchFamily="34" charset="-128"/>
              </a:rPr>
              <a:t>報道対応担当</a:t>
            </a:r>
            <a:r>
              <a:rPr lang="en-US" altLang="ja-JP" sz="800" b="0" i="0" dirty="0">
                <a:effectLst/>
                <a:latin typeface="Hiragino Kaku Gothic ProN" panose="020B0300000000000000" pitchFamily="34" charset="-128"/>
                <a:ea typeface="Hiragino Kaku Gothic ProN" panose="020B0300000000000000" pitchFamily="34" charset="-128"/>
              </a:rPr>
              <a:t>:</a:t>
            </a:r>
            <a:r>
              <a:rPr lang="ja-JP" altLang="en-US" sz="800" b="0" i="0" dirty="0">
                <a:effectLst/>
                <a:latin typeface="Hiragino Kaku Gothic ProN" panose="020B0300000000000000" pitchFamily="34" charset="-128"/>
                <a:ea typeface="Hiragino Kaku Gothic ProN" panose="020B0300000000000000" pitchFamily="34" charset="-128"/>
              </a:rPr>
              <a:t>　議長　〇〇　〇〇</a:t>
            </a:r>
            <a:br>
              <a:rPr lang="ja-JP" altLang="en-US" sz="800" dirty="0"/>
            </a:br>
            <a:r>
              <a:rPr lang="en" altLang="ja-JP" sz="800" dirty="0">
                <a:latin typeface="Hiragino Kaku Gothic ProN" panose="020B0300000000000000" pitchFamily="34" charset="-128"/>
                <a:ea typeface="Hiragino Kaku Gothic ProN" panose="020B0300000000000000" pitchFamily="34" charset="-128"/>
              </a:rPr>
              <a:t>TEL:090-</a:t>
            </a:r>
            <a:r>
              <a:rPr lang="en-US" altLang="ja-JP" sz="800" dirty="0">
                <a:latin typeface="Hiragino Kaku Gothic ProN" panose="020B0300000000000000" pitchFamily="34" charset="-128"/>
                <a:ea typeface="Hiragino Kaku Gothic ProN" panose="020B0300000000000000" pitchFamily="34" charset="-128"/>
              </a:rPr>
              <a:t>0000-0000</a:t>
            </a:r>
            <a:r>
              <a:rPr lang="ja-JP" altLang="en" sz="800" b="0" i="0" dirty="0">
                <a:effectLst/>
                <a:latin typeface="Hiragino Kaku Gothic ProN" panose="020B0300000000000000" pitchFamily="34" charset="-128"/>
                <a:ea typeface="Hiragino Kaku Gothic ProN" panose="020B0300000000000000" pitchFamily="34" charset="-128"/>
              </a:rPr>
              <a:t>　　</a:t>
            </a:r>
            <a:r>
              <a:rPr lang="en" altLang="ja-JP" sz="800" b="0" i="0" dirty="0">
                <a:effectLst/>
                <a:latin typeface="Hiragino Kaku Gothic ProN" panose="020B0300000000000000" pitchFamily="34" charset="-128"/>
                <a:ea typeface="Hiragino Kaku Gothic ProN" panose="020B0300000000000000" pitchFamily="34" charset="-128"/>
              </a:rPr>
              <a:t>Mail: </a:t>
            </a:r>
            <a:r>
              <a:rPr lang="en-US" altLang="ja-JP" sz="800" u="sng" dirty="0" err="1">
                <a:latin typeface="Hiragino Kaku Gothic ProN" panose="020B0300000000000000" pitchFamily="34" charset="-128"/>
                <a:ea typeface="Hiragino Kaku Gothic ProN" panose="020B0300000000000000" pitchFamily="34" charset="-128"/>
              </a:rPr>
              <a:t>oooooooo</a:t>
            </a:r>
            <a:r>
              <a:rPr lang="en" altLang="ja-JP" sz="800" b="0" i="0" u="sng" dirty="0">
                <a:effectLst/>
                <a:latin typeface="Hiragino Kaku Gothic ProN" panose="020B0300000000000000" pitchFamily="34" charset="-128"/>
                <a:ea typeface="Hiragino Kaku Gothic ProN" panose="020B0300000000000000" pitchFamily="34" charset="-128"/>
              </a:rPr>
              <a:t>@gmail.com</a:t>
            </a:r>
          </a:p>
          <a:p>
            <a:endParaRPr lang="en" altLang="ja-JP" sz="800" u="sng" dirty="0">
              <a:latin typeface="Hiragino Kaku Gothic ProN" panose="020B0300000000000000" pitchFamily="34" charset="-128"/>
              <a:ea typeface="Hiragino Kaku Gothic ProN" panose="020B0300000000000000" pitchFamily="34" charset="-128"/>
            </a:endParaRPr>
          </a:p>
          <a:p>
            <a:endParaRPr lang="ja-JP" altLang="en-US" sz="800" dirty="0">
              <a:effectLst/>
            </a:endParaRPr>
          </a:p>
        </p:txBody>
      </p:sp>
      <p:pic>
        <p:nvPicPr>
          <p:cNvPr id="3" name="図 2">
            <a:extLst>
              <a:ext uri="{FF2B5EF4-FFF2-40B4-BE49-F238E27FC236}">
                <a16:creationId xmlns:a16="http://schemas.microsoft.com/office/drawing/2014/main" id="{4350FFC9-B9E3-4E61-94B3-F56C6D089CB4}"/>
              </a:ext>
            </a:extLst>
          </p:cNvPr>
          <p:cNvPicPr>
            <a:picLocks noChangeAspect="1"/>
          </p:cNvPicPr>
          <p:nvPr/>
        </p:nvPicPr>
        <p:blipFill>
          <a:blip r:embed="rId2"/>
          <a:stretch>
            <a:fillRect/>
          </a:stretch>
        </p:blipFill>
        <p:spPr>
          <a:xfrm>
            <a:off x="1428710" y="3703281"/>
            <a:ext cx="1257225" cy="841086"/>
          </a:xfrm>
          <a:prstGeom prst="rect">
            <a:avLst/>
          </a:prstGeom>
        </p:spPr>
      </p:pic>
      <p:pic>
        <p:nvPicPr>
          <p:cNvPr id="5" name="図 4">
            <a:extLst>
              <a:ext uri="{FF2B5EF4-FFF2-40B4-BE49-F238E27FC236}">
                <a16:creationId xmlns:a16="http://schemas.microsoft.com/office/drawing/2014/main" id="{A2377326-BC18-2556-1D98-A4F451B5FBF9}"/>
              </a:ext>
            </a:extLst>
          </p:cNvPr>
          <p:cNvPicPr>
            <a:picLocks noChangeAspect="1"/>
          </p:cNvPicPr>
          <p:nvPr/>
        </p:nvPicPr>
        <p:blipFill rotWithShape="1">
          <a:blip r:embed="rId3"/>
          <a:srcRect b="20485"/>
          <a:stretch/>
        </p:blipFill>
        <p:spPr>
          <a:xfrm>
            <a:off x="2904453" y="3606101"/>
            <a:ext cx="732549" cy="1035447"/>
          </a:xfrm>
          <a:prstGeom prst="rect">
            <a:avLst/>
          </a:prstGeom>
        </p:spPr>
      </p:pic>
      <p:sp>
        <p:nvSpPr>
          <p:cNvPr id="4" name="タイトル 1">
            <a:extLst>
              <a:ext uri="{FF2B5EF4-FFF2-40B4-BE49-F238E27FC236}">
                <a16:creationId xmlns:a16="http://schemas.microsoft.com/office/drawing/2014/main" id="{5732D636-EBFA-10B8-67CE-A2BB9E3F759D}"/>
              </a:ext>
            </a:extLst>
          </p:cNvPr>
          <p:cNvSpPr txBox="1">
            <a:spLocks/>
          </p:cNvSpPr>
          <p:nvPr/>
        </p:nvSpPr>
        <p:spPr>
          <a:xfrm rot="5400000">
            <a:off x="-2147817" y="2147816"/>
            <a:ext cx="4792719" cy="497086"/>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kumimoji="1" sz="2400" kern="1200">
                <a:solidFill>
                  <a:srgbClr val="5CC2CF"/>
                </a:solidFill>
                <a:latin typeface="HGP創英角ｺﾞｼｯｸUB" panose="020B0900000000000000" pitchFamily="50" charset="-128"/>
                <a:ea typeface="HGP創英角ｺﾞｼｯｸUB" panose="020B0900000000000000" pitchFamily="50" charset="-128"/>
                <a:cs typeface="+mj-cs"/>
              </a:defRPr>
            </a:lvl1pPr>
          </a:lstStyle>
          <a:p>
            <a:r>
              <a:rPr lang="ja-JP" altLang="en-US"/>
              <a:t>プレスリリース配信依頼書</a:t>
            </a:r>
            <a:endParaRPr lang="ja-JP" altLang="en-US" dirty="0"/>
          </a:p>
        </p:txBody>
      </p:sp>
    </p:spTree>
    <p:extLst>
      <p:ext uri="{BB962C8B-B14F-4D97-AF65-F5344CB8AC3E}">
        <p14:creationId xmlns:p14="http://schemas.microsoft.com/office/powerpoint/2010/main" val="4041470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1EA107-45DB-665C-C4B9-352D503886A8}"/>
              </a:ext>
            </a:extLst>
          </p:cNvPr>
          <p:cNvSpPr>
            <a:spLocks noGrp="1"/>
          </p:cNvSpPr>
          <p:nvPr>
            <p:ph type="title"/>
          </p:nvPr>
        </p:nvSpPr>
        <p:spPr>
          <a:xfrm rot="5400000">
            <a:off x="-2147817" y="2147816"/>
            <a:ext cx="4792719" cy="497086"/>
          </a:xfrm>
        </p:spPr>
        <p:txBody>
          <a:bodyPr/>
          <a:lstStyle/>
          <a:p>
            <a:r>
              <a:rPr lang="ja-JP" altLang="en-US" dirty="0"/>
              <a:t>プレスリリース配信依頼書</a:t>
            </a:r>
          </a:p>
        </p:txBody>
      </p:sp>
      <p:sp>
        <p:nvSpPr>
          <p:cNvPr id="4" name="スライド番号プレースホルダー 6">
            <a:extLst>
              <a:ext uri="{FF2B5EF4-FFF2-40B4-BE49-F238E27FC236}">
                <a16:creationId xmlns:a16="http://schemas.microsoft.com/office/drawing/2014/main" id="{D78A161C-DA2B-BBF5-7058-298B3C659523}"/>
              </a:ext>
            </a:extLst>
          </p:cNvPr>
          <p:cNvSpPr>
            <a:spLocks noGrp="1"/>
          </p:cNvSpPr>
          <p:nvPr>
            <p:ph type="sldNum" sz="quarter" idx="12"/>
          </p:nvPr>
        </p:nvSpPr>
        <p:spPr>
          <a:xfrm>
            <a:off x="7086600" y="4869656"/>
            <a:ext cx="2057400" cy="273844"/>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34" charset="-128"/>
                <a:cs typeface="+mn-cs"/>
              </a:rPr>
              <a:t>Page </a:t>
            </a:r>
            <a:fld id="{E797F4E3-19D8-4940-B62C-99C156863F37}" type="slidenum">
              <a:rPr kumimoji="1" lang="ja-JP" altLang="en-US" sz="900" b="0" i="0" u="none" strike="noStrike" kern="1200" cap="none" spc="0" normalizeH="0" baseline="0" noProof="0" smtClean="0">
                <a:ln>
                  <a:noFill/>
                </a:ln>
                <a:solidFill>
                  <a:prstClr val="white"/>
                </a:solidFill>
                <a:effectLst/>
                <a:uLnTx/>
                <a:uFillTx/>
                <a:latin typeface="Calibri" panose="020F0502020204030204"/>
                <a:ea typeface="游ゴシック" panose="020B0400000000000000"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1" lang="ja-JP" altLang="en-US" sz="9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5" name="テキスト ボックス 4">
            <a:extLst>
              <a:ext uri="{FF2B5EF4-FFF2-40B4-BE49-F238E27FC236}">
                <a16:creationId xmlns:a16="http://schemas.microsoft.com/office/drawing/2014/main" id="{411C775C-772B-9113-6304-3B8E0E20BC0E}"/>
              </a:ext>
            </a:extLst>
          </p:cNvPr>
          <p:cNvSpPr txBox="1"/>
          <p:nvPr/>
        </p:nvSpPr>
        <p:spPr>
          <a:xfrm>
            <a:off x="562754" y="673098"/>
            <a:ext cx="4572000"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Hiragino Sans" panose="020B0400000000000000" pitchFamily="34" charset="-128"/>
                <a:ea typeface="Hiragino Sans" panose="020B0400000000000000" pitchFamily="34" charset="-128"/>
                <a:cs typeface="+mn-cs"/>
              </a:rPr>
              <a:t>■ 内容</a:t>
            </a:r>
            <a:r>
              <a:rPr kumimoji="0" lang="en-US" altLang="ja-JP"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ja-JP" altLang="en-US" sz="1200" b="0" i="0" u="none" strike="noStrike" kern="1200" cap="none" spc="0" normalizeH="0" baseline="0" noProof="0">
                <a:ln>
                  <a:noFill/>
                </a:ln>
                <a:solidFill>
                  <a:prstClr val="black"/>
                </a:solidFill>
                <a:effectLst/>
                <a:uLnTx/>
                <a:uFillTx/>
                <a:latin typeface="Hiragino Sans" panose="020B0400000000000000" pitchFamily="34" charset="-128"/>
                <a:ea typeface="Hiragino Sans" panose="020B0400000000000000" pitchFamily="34" charset="-128"/>
                <a:cs typeface="+mn-cs"/>
              </a:rPr>
              <a:t>１</a:t>
            </a:r>
            <a:r>
              <a:rPr kumimoji="0" lang="en-US" altLang="ja-JP"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6" name="テキスト ボックス 5">
            <a:extLst>
              <a:ext uri="{FF2B5EF4-FFF2-40B4-BE49-F238E27FC236}">
                <a16:creationId xmlns:a16="http://schemas.microsoft.com/office/drawing/2014/main" id="{7F74B92E-A0B7-2877-7B51-6E701A857CC8}"/>
              </a:ext>
            </a:extLst>
          </p:cNvPr>
          <p:cNvSpPr txBox="1"/>
          <p:nvPr/>
        </p:nvSpPr>
        <p:spPr>
          <a:xfrm>
            <a:off x="562754" y="1080146"/>
            <a:ext cx="5275495" cy="353943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●タイトル：</a:t>
            </a: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Hiragino Sans" panose="020B0400000000000000" pitchFamily="34" charset="-128"/>
                <a:ea typeface="Hiragino Sans" panose="020B0400000000000000" pitchFamily="34" charset="-128"/>
              </a:rPr>
              <a:t>●キャッチコピー</a:t>
            </a:r>
            <a:r>
              <a:rPr lang="en-US" altLang="ja-JP" sz="1400" dirty="0">
                <a:solidFill>
                  <a:prstClr val="black"/>
                </a:solidFill>
                <a:latin typeface="Hiragino Sans" panose="020B0400000000000000" pitchFamily="34" charset="-128"/>
                <a:ea typeface="Hiragino Sans" panose="020B0400000000000000" pitchFamily="34" charset="-128"/>
              </a:rPr>
              <a:t>or</a:t>
            </a:r>
            <a:r>
              <a:rPr lang="ja-JP" altLang="en-US" sz="1400" dirty="0">
                <a:solidFill>
                  <a:prstClr val="black"/>
                </a:solidFill>
                <a:latin typeface="Hiragino Sans" panose="020B0400000000000000" pitchFamily="34" charset="-128"/>
                <a:ea typeface="Hiragino Sans" panose="020B0400000000000000" pitchFamily="34" charset="-128"/>
              </a:rPr>
              <a:t>概要：</a:t>
            </a:r>
            <a:endParaRPr lang="en-US" altLang="ja-JP" sz="1400" dirty="0">
              <a:solidFill>
                <a:prstClr val="black"/>
              </a:solidFill>
              <a:latin typeface="Hiragino Sans" panose="020B0400000000000000" pitchFamily="34" charset="-128"/>
              <a:ea typeface="Hiragino Sans" panose="020B0400000000000000"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400" dirty="0">
              <a:solidFill>
                <a:prstClr val="black"/>
              </a:solidFill>
              <a:latin typeface="Hiragino Sans" panose="020B0400000000000000" pitchFamily="34" charset="-128"/>
              <a:ea typeface="Hiragino Sans" panose="020B0400000000000000"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400" dirty="0">
              <a:solidFill>
                <a:prstClr val="black"/>
              </a:solidFill>
              <a:latin typeface="Hiragino Sans" panose="020B0400000000000000" pitchFamily="34" charset="-128"/>
              <a:ea typeface="Hiragino Sans" panose="020B0400000000000000"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●リリース本文：</a:t>
            </a: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r>
              <a:rPr lang="en-US" altLang="ja-JP" sz="1050" dirty="0">
                <a:solidFill>
                  <a:srgbClr val="000000"/>
                </a:solidFill>
                <a:effectLst/>
                <a:latin typeface="Courier" pitchFamily="2" charset="0"/>
                <a:ea typeface="Hiragino Sans" panose="020B0400000000000000" pitchFamily="34" charset="-128"/>
              </a:rPr>
              <a:t>※</a:t>
            </a:r>
            <a:r>
              <a:rPr lang="ja-JP" altLang="en-US" sz="1050" dirty="0">
                <a:solidFill>
                  <a:srgbClr val="000000"/>
                </a:solidFill>
                <a:effectLst/>
                <a:latin typeface="Hiragino Sans" panose="020B0400000000000000" pitchFamily="34" charset="-128"/>
                <a:ea typeface="Hiragino Sans" panose="020B0400000000000000" pitchFamily="34" charset="-128"/>
              </a:rPr>
              <a:t>長くなるならば、何か</a:t>
            </a:r>
            <a:r>
              <a:rPr lang="en" altLang="ja-JP" sz="1050" dirty="0">
                <a:solidFill>
                  <a:srgbClr val="000000"/>
                </a:solidFill>
                <a:effectLst/>
                <a:latin typeface="Courier" pitchFamily="2" charset="0"/>
                <a:ea typeface="Hiragino Sans" panose="020B0400000000000000" pitchFamily="34" charset="-128"/>
              </a:rPr>
              <a:t>QR</a:t>
            </a:r>
            <a:r>
              <a:rPr lang="ja-JP" altLang="en-US" sz="1050" dirty="0">
                <a:solidFill>
                  <a:srgbClr val="000000"/>
                </a:solidFill>
                <a:effectLst/>
                <a:latin typeface="Hiragino Sans" panose="020B0400000000000000" pitchFamily="34" charset="-128"/>
                <a:ea typeface="Hiragino Sans" panose="020B0400000000000000" pitchFamily="34" charset="-128"/>
              </a:rPr>
              <a:t>リンク等を活用するなど、端的に。</a:t>
            </a:r>
            <a:endParaRPr lang="en-US" altLang="ja-JP" sz="1050" dirty="0">
              <a:solidFill>
                <a:prstClr val="black"/>
              </a:solidFill>
              <a:latin typeface="Hiragino Sans" panose="020B0400000000000000" pitchFamily="34" charset="-128"/>
              <a:ea typeface="Hiragino Sans" panose="020B0400000000000000"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400" dirty="0">
              <a:solidFill>
                <a:prstClr val="black"/>
              </a:solidFill>
              <a:latin typeface="Hiragino Sans" panose="020B0400000000000000" pitchFamily="34" charset="-128"/>
              <a:ea typeface="Hiragino Sans" panose="020B0400000000000000"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400" dirty="0">
              <a:solidFill>
                <a:prstClr val="black"/>
              </a:solidFill>
              <a:latin typeface="Hiragino Sans" panose="020B0400000000000000" pitchFamily="34" charset="-128"/>
              <a:ea typeface="Hiragino Sans" panose="020B0400000000000000"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400" dirty="0">
              <a:solidFill>
                <a:prstClr val="black"/>
              </a:solidFill>
              <a:latin typeface="Hiragino Sans" panose="020B0400000000000000" pitchFamily="34" charset="-128"/>
              <a:ea typeface="Hiragino Sans" panose="020B0400000000000000" pitchFamily="34" charset="-128"/>
            </a:endParaRPr>
          </a:p>
        </p:txBody>
      </p:sp>
      <p:sp>
        <p:nvSpPr>
          <p:cNvPr id="7" name="タイトル 1">
            <a:extLst>
              <a:ext uri="{FF2B5EF4-FFF2-40B4-BE49-F238E27FC236}">
                <a16:creationId xmlns:a16="http://schemas.microsoft.com/office/drawing/2014/main" id="{B0199677-4545-3484-74B1-B9F4E5F67148}"/>
              </a:ext>
            </a:extLst>
          </p:cNvPr>
          <p:cNvSpPr txBox="1">
            <a:spLocks/>
          </p:cNvSpPr>
          <p:nvPr/>
        </p:nvSpPr>
        <p:spPr>
          <a:xfrm>
            <a:off x="2128005" y="759329"/>
            <a:ext cx="6782315" cy="236934"/>
          </a:xfrm>
          <a:prstGeom prst="rect">
            <a:avLst/>
          </a:prstGeom>
        </p:spPr>
        <p:txBody>
          <a:bodyPr vert="horz" lIns="91440" tIns="45720" rIns="91440" bIns="45720" rtlCol="0" anchor="ctr">
            <a:normAutofit fontScale="97500" lnSpcReduction="10000"/>
          </a:bodyPr>
          <a:lstStyle>
            <a:lvl1pPr algn="l" defTabSz="685800" rtl="0" eaLnBrk="1" latinLnBrk="0" hangingPunct="1">
              <a:lnSpc>
                <a:spcPct val="90000"/>
              </a:lnSpc>
              <a:spcBef>
                <a:spcPct val="0"/>
              </a:spcBef>
              <a:buNone/>
              <a:defRPr kumimoji="1" sz="2400" kern="1200">
                <a:solidFill>
                  <a:srgbClr val="5CC2CF"/>
                </a:solidFill>
                <a:latin typeface="HGP創英角ｺﾞｼｯｸUB" panose="020B0900000000000000" pitchFamily="50" charset="-128"/>
                <a:ea typeface="HGP創英角ｺﾞｼｯｸUB" panose="020B0900000000000000" pitchFamily="50" charset="-128"/>
                <a:cs typeface="+mj-cs"/>
              </a:defRPr>
            </a:lvl1pPr>
          </a:lstStyle>
          <a:p>
            <a:pPr algn="r"/>
            <a:r>
              <a:rPr lang="ja-JP" altLang="en-US" sz="1100" dirty="0">
                <a:solidFill>
                  <a:prstClr val="black"/>
                </a:solidFill>
                <a:latin typeface="Hiragino Sans" panose="020B0400000000000000" pitchFamily="34" charset="-128"/>
                <a:ea typeface="Hiragino Sans" panose="020B0400000000000000" pitchFamily="34" charset="-128"/>
              </a:rPr>
              <a:t>リリース</a:t>
            </a:r>
            <a:r>
              <a:rPr lang="ja-JP" altLang="en-US" sz="1100" dirty="0">
                <a:solidFill>
                  <a:srgbClr val="000000"/>
                </a:solidFill>
                <a:latin typeface="Hiragino Sans" panose="020B0400000000000000" pitchFamily="34" charset="-128"/>
                <a:ea typeface="Hiragino Sans" panose="020B0400000000000000" pitchFamily="34" charset="-128"/>
              </a:rPr>
              <a:t>依頼書❸</a:t>
            </a:r>
            <a:endParaRPr lang="ja-JP" altLang="en-US" sz="1800" b="1" dirty="0"/>
          </a:p>
        </p:txBody>
      </p:sp>
    </p:spTree>
    <p:extLst>
      <p:ext uri="{BB962C8B-B14F-4D97-AF65-F5344CB8AC3E}">
        <p14:creationId xmlns:p14="http://schemas.microsoft.com/office/powerpoint/2010/main" val="1612033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1EA107-45DB-665C-C4B9-352D503886A8}"/>
              </a:ext>
            </a:extLst>
          </p:cNvPr>
          <p:cNvSpPr>
            <a:spLocks noGrp="1"/>
          </p:cNvSpPr>
          <p:nvPr>
            <p:ph type="title"/>
          </p:nvPr>
        </p:nvSpPr>
        <p:spPr>
          <a:xfrm rot="5400000">
            <a:off x="-2147817" y="2147816"/>
            <a:ext cx="4792719" cy="497086"/>
          </a:xfrm>
        </p:spPr>
        <p:txBody>
          <a:bodyPr/>
          <a:lstStyle/>
          <a:p>
            <a:r>
              <a:rPr lang="ja-JP" altLang="en-US" dirty="0"/>
              <a:t>プレスリリース配信依頼書</a:t>
            </a:r>
          </a:p>
        </p:txBody>
      </p:sp>
      <p:sp>
        <p:nvSpPr>
          <p:cNvPr id="4" name="スライド番号プレースホルダー 6">
            <a:extLst>
              <a:ext uri="{FF2B5EF4-FFF2-40B4-BE49-F238E27FC236}">
                <a16:creationId xmlns:a16="http://schemas.microsoft.com/office/drawing/2014/main" id="{D739A4BF-9BC3-FD6B-5821-2481407114A6}"/>
              </a:ext>
            </a:extLst>
          </p:cNvPr>
          <p:cNvSpPr>
            <a:spLocks noGrp="1"/>
          </p:cNvSpPr>
          <p:nvPr>
            <p:ph type="sldNum" sz="quarter" idx="12"/>
          </p:nvPr>
        </p:nvSpPr>
        <p:spPr>
          <a:xfrm>
            <a:off x="7086600" y="4869656"/>
            <a:ext cx="2057400" cy="273844"/>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34" charset="-128"/>
                <a:cs typeface="+mn-cs"/>
              </a:rPr>
              <a:t>Page </a:t>
            </a:r>
            <a:fld id="{E797F4E3-19D8-4940-B62C-99C156863F37}" type="slidenum">
              <a:rPr kumimoji="1" lang="ja-JP" altLang="en-US" sz="900" b="0" i="0" u="none" strike="noStrike" kern="1200" cap="none" spc="0" normalizeH="0" baseline="0" noProof="0" smtClean="0">
                <a:ln>
                  <a:noFill/>
                </a:ln>
                <a:solidFill>
                  <a:prstClr val="white"/>
                </a:solidFill>
                <a:effectLst/>
                <a:uLnTx/>
                <a:uFillTx/>
                <a:latin typeface="Calibri" panose="020F0502020204030204"/>
                <a:ea typeface="游ゴシック" panose="020B0400000000000000"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1" lang="ja-JP" altLang="en-US" sz="9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5" name="テキスト ボックス 4">
            <a:extLst>
              <a:ext uri="{FF2B5EF4-FFF2-40B4-BE49-F238E27FC236}">
                <a16:creationId xmlns:a16="http://schemas.microsoft.com/office/drawing/2014/main" id="{DB08F79B-8B02-BA7B-ADCD-E0F1A397A492}"/>
              </a:ext>
            </a:extLst>
          </p:cNvPr>
          <p:cNvSpPr txBox="1"/>
          <p:nvPr/>
        </p:nvSpPr>
        <p:spPr>
          <a:xfrm>
            <a:off x="562754" y="673098"/>
            <a:ext cx="4572000"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 内容</a:t>
            </a:r>
            <a:r>
              <a:rPr kumimoji="0" lang="en-US" altLang="ja-JP"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lang="ja-JP" altLang="en-US" sz="1200" dirty="0">
                <a:solidFill>
                  <a:prstClr val="black"/>
                </a:solidFill>
                <a:latin typeface="Hiragino Sans" panose="020B0400000000000000" pitchFamily="34" charset="-128"/>
                <a:ea typeface="Hiragino Sans" panose="020B0400000000000000" pitchFamily="34" charset="-128"/>
              </a:rPr>
              <a:t>２</a:t>
            </a:r>
            <a:r>
              <a:rPr kumimoji="0" lang="en-US" altLang="ja-JP"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6" name="テキスト ボックス 5">
            <a:extLst>
              <a:ext uri="{FF2B5EF4-FFF2-40B4-BE49-F238E27FC236}">
                <a16:creationId xmlns:a16="http://schemas.microsoft.com/office/drawing/2014/main" id="{DC6CCAB6-4C35-8A73-EEB7-73F425FAD515}"/>
              </a:ext>
            </a:extLst>
          </p:cNvPr>
          <p:cNvSpPr txBox="1"/>
          <p:nvPr/>
        </p:nvSpPr>
        <p:spPr>
          <a:xfrm>
            <a:off x="562754" y="1080146"/>
            <a:ext cx="5275495" cy="353943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●実施概要の詳細</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小見出しはご自由に記載ください</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1400" dirty="0">
                <a:solidFill>
                  <a:prstClr val="black"/>
                </a:solidFill>
                <a:latin typeface="Hiragino Sans" panose="020B0400000000000000" pitchFamily="34" charset="-128"/>
                <a:ea typeface="Hiragino Sans" panose="020B0400000000000000" pitchFamily="34" charset="-128"/>
              </a:rPr>
              <a:t>・</a:t>
            </a:r>
            <a:r>
              <a:rPr lang="en-US" altLang="ja-JP" sz="1400" dirty="0">
                <a:solidFill>
                  <a:prstClr val="black"/>
                </a:solidFill>
                <a:latin typeface="Hiragino Sans" panose="020B0400000000000000" pitchFamily="34" charset="-128"/>
                <a:ea typeface="Hiragino Sans" panose="020B0400000000000000" pitchFamily="34" charset="-128"/>
              </a:rPr>
              <a:t>【</a:t>
            </a:r>
            <a:r>
              <a:rPr lang="ja-JP" altLang="en-US" sz="1400" dirty="0">
                <a:solidFill>
                  <a:prstClr val="black"/>
                </a:solidFill>
                <a:latin typeface="Hiragino Sans" panose="020B0400000000000000" pitchFamily="34" charset="-128"/>
                <a:ea typeface="Hiragino Sans" panose="020B0400000000000000" pitchFamily="34" charset="-128"/>
              </a:rPr>
              <a:t>企画背景</a:t>
            </a:r>
            <a:r>
              <a:rPr lang="en-US" altLang="ja-JP" sz="1400" dirty="0">
                <a:solidFill>
                  <a:prstClr val="black"/>
                </a:solidFill>
                <a:latin typeface="Hiragino Sans" panose="020B0400000000000000" pitchFamily="34" charset="-128"/>
                <a:ea typeface="Hiragino Sans" panose="020B0400000000000000" pitchFamily="34" charset="-128"/>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400" dirty="0">
              <a:solidFill>
                <a:prstClr val="black"/>
              </a:solidFill>
              <a:latin typeface="Hiragino Sans" panose="020B0400000000000000" pitchFamily="34" charset="-128"/>
              <a:ea typeface="Hiragino Sans" panose="020B0400000000000000"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endParaRPr lang="en-US" altLang="ja-JP" sz="1400" dirty="0">
              <a:solidFill>
                <a:prstClr val="black"/>
              </a:solidFill>
              <a:latin typeface="Hiragino Sans" panose="020B0400000000000000" pitchFamily="34" charset="-128"/>
              <a:ea typeface="Hiragino Sans" panose="020B0400000000000000" pitchFamily="34" charset="-128"/>
            </a:endParaRPr>
          </a:p>
          <a:p>
            <a:r>
              <a:rPr lang="ja-JP" altLang="en-US" sz="1400" dirty="0">
                <a:solidFill>
                  <a:prstClr val="black"/>
                </a:solidFill>
                <a:latin typeface="Hiragino Sans" panose="020B0400000000000000" pitchFamily="34" charset="-128"/>
                <a:ea typeface="Hiragino Sans" panose="020B0400000000000000" pitchFamily="34" charset="-128"/>
              </a:rPr>
              <a:t>・</a:t>
            </a:r>
            <a:r>
              <a:rPr lang="en-US" altLang="ja-JP" sz="1400" dirty="0">
                <a:solidFill>
                  <a:prstClr val="black"/>
                </a:solidFill>
                <a:latin typeface="Hiragino Sans" panose="020B0400000000000000" pitchFamily="34" charset="-128"/>
                <a:ea typeface="Hiragino Sans" panose="020B0400000000000000" pitchFamily="34" charset="-128"/>
              </a:rPr>
              <a:t>【</a:t>
            </a:r>
            <a:r>
              <a:rPr lang="ja-JP" altLang="en-US" sz="1400" dirty="0">
                <a:solidFill>
                  <a:prstClr val="black"/>
                </a:solidFill>
                <a:latin typeface="Hiragino Sans" panose="020B0400000000000000" pitchFamily="34" charset="-128"/>
                <a:ea typeface="Hiragino Sans" panose="020B0400000000000000" pitchFamily="34" charset="-128"/>
              </a:rPr>
              <a:t>　　　　</a:t>
            </a:r>
            <a:r>
              <a:rPr lang="en-US" altLang="ja-JP" sz="1400" dirty="0">
                <a:solidFill>
                  <a:prstClr val="black"/>
                </a:solidFill>
                <a:latin typeface="Hiragino Sans" panose="020B0400000000000000" pitchFamily="34" charset="-128"/>
                <a:ea typeface="Hiragino Sans" panose="020B0400000000000000" pitchFamily="34" charset="-128"/>
              </a:rPr>
              <a:t>】</a:t>
            </a:r>
          </a:p>
          <a:p>
            <a:endParaRPr lang="en-US" altLang="ja-JP" sz="1400" dirty="0">
              <a:solidFill>
                <a:prstClr val="black"/>
              </a:solidFill>
              <a:latin typeface="Hiragino Sans" panose="020B0400000000000000" pitchFamily="34" charset="-128"/>
              <a:ea typeface="Hiragino Sans" panose="020B0400000000000000" pitchFamily="34" charset="-128"/>
            </a:endParaRPr>
          </a:p>
          <a:p>
            <a:endParaRPr lang="en-US" altLang="ja-JP" sz="1400" dirty="0">
              <a:solidFill>
                <a:prstClr val="black"/>
              </a:solidFill>
              <a:latin typeface="Hiragino Sans" panose="020B0400000000000000" pitchFamily="34" charset="-128"/>
              <a:ea typeface="Hiragino Sans" panose="020B0400000000000000" pitchFamily="34" charset="-128"/>
            </a:endParaRPr>
          </a:p>
          <a:p>
            <a:endParaRPr lang="en-US" altLang="ja-JP" sz="1400" dirty="0">
              <a:solidFill>
                <a:prstClr val="black"/>
              </a:solidFill>
              <a:latin typeface="Hiragino Sans" panose="020B0400000000000000" pitchFamily="34" charset="-128"/>
              <a:ea typeface="Hiragino Sans" panose="020B0400000000000000" pitchFamily="34" charset="-128"/>
            </a:endParaRPr>
          </a:p>
          <a:p>
            <a:endParaRPr lang="en-US" altLang="ja-JP" sz="1400" dirty="0">
              <a:solidFill>
                <a:prstClr val="black"/>
              </a:solidFill>
              <a:latin typeface="Hiragino Sans" panose="020B0400000000000000" pitchFamily="34" charset="-128"/>
              <a:ea typeface="Hiragino Sans" panose="020B0400000000000000" pitchFamily="34" charset="-128"/>
            </a:endParaRPr>
          </a:p>
          <a:p>
            <a:pPr algn="just"/>
            <a:r>
              <a:rPr lang="ja-JP" altLang="en-US" sz="1400" dirty="0">
                <a:solidFill>
                  <a:prstClr val="black"/>
                </a:solidFill>
                <a:latin typeface="Hiragino Sans" panose="020B0400000000000000" pitchFamily="34" charset="-128"/>
                <a:ea typeface="Hiragino Sans" panose="020B0400000000000000" pitchFamily="34" charset="-128"/>
              </a:rPr>
              <a:t>●</a:t>
            </a:r>
            <a:r>
              <a:rPr lang="ja-JP" altLang="en-US" sz="1400" dirty="0">
                <a:solidFill>
                  <a:srgbClr val="000000"/>
                </a:solidFill>
                <a:effectLst/>
                <a:latin typeface="Hiragino Sans" panose="020B0400000000000000" pitchFamily="34" charset="-128"/>
                <a:ea typeface="Hiragino Sans" panose="020B0400000000000000" pitchFamily="34" charset="-128"/>
              </a:rPr>
              <a:t>問い合わせ・取材申し込み先</a:t>
            </a:r>
          </a:p>
          <a:p>
            <a:pPr algn="just"/>
            <a:r>
              <a:rPr lang="ja-JP" altLang="en-US" sz="1400" dirty="0">
                <a:solidFill>
                  <a:srgbClr val="000000"/>
                </a:solidFill>
                <a:effectLst/>
                <a:latin typeface="Hiragino Sans" panose="020B0400000000000000" pitchFamily="34" charset="-128"/>
                <a:ea typeface="Hiragino Sans" panose="020B0400000000000000" pitchFamily="34" charset="-128"/>
              </a:rPr>
              <a:t>公益社団法人日本青年会議所　○○○○会議・委員会</a:t>
            </a:r>
          </a:p>
          <a:p>
            <a:pPr algn="just"/>
            <a:r>
              <a:rPr lang="ja-JP" altLang="en-US" sz="1400" dirty="0">
                <a:solidFill>
                  <a:srgbClr val="000000"/>
                </a:solidFill>
                <a:effectLst/>
                <a:latin typeface="Hiragino Sans" panose="020B0400000000000000" pitchFamily="34" charset="-128"/>
                <a:ea typeface="Hiragino Sans" panose="020B0400000000000000" pitchFamily="34" charset="-128"/>
              </a:rPr>
              <a:t>報道対応担当　○○</a:t>
            </a:r>
            <a:r>
              <a:rPr lang="ja-JP" altLang="en-US" sz="1400" dirty="0">
                <a:solidFill>
                  <a:srgbClr val="000000"/>
                </a:solidFill>
                <a:effectLst/>
                <a:latin typeface="Courier" pitchFamily="2" charset="0"/>
                <a:ea typeface="Hiragino Sans" panose="020B0400000000000000" pitchFamily="34" charset="-128"/>
              </a:rPr>
              <a:t> </a:t>
            </a:r>
            <a:r>
              <a:rPr lang="ja-JP" altLang="en-US" sz="1400" dirty="0">
                <a:solidFill>
                  <a:srgbClr val="000000"/>
                </a:solidFill>
                <a:effectLst/>
                <a:latin typeface="Menlo" panose="020B0609030804020204" pitchFamily="49" charset="0"/>
                <a:ea typeface="Hiragino Sans" panose="020B0400000000000000" pitchFamily="34" charset="-128"/>
              </a:rPr>
              <a:t>○○</a:t>
            </a:r>
            <a:r>
              <a:rPr lang="ja-JP" altLang="en-US" sz="1400" dirty="0">
                <a:solidFill>
                  <a:srgbClr val="000000"/>
                </a:solidFill>
                <a:effectLst/>
                <a:latin typeface="Hiragino Sans" panose="020B0400000000000000" pitchFamily="34" charset="-128"/>
                <a:ea typeface="Hiragino Sans" panose="020B0400000000000000" pitchFamily="34" charset="-128"/>
              </a:rPr>
              <a:t>　</a:t>
            </a:r>
            <a:r>
              <a:rPr lang="ja-JP" altLang="en-US" sz="1400" dirty="0">
                <a:solidFill>
                  <a:srgbClr val="000000"/>
                </a:solidFill>
                <a:effectLst/>
                <a:latin typeface="Courier" pitchFamily="2" charset="0"/>
                <a:ea typeface="Hiragino Sans" panose="020B0400000000000000" pitchFamily="34" charset="-128"/>
              </a:rPr>
              <a:t> </a:t>
            </a:r>
            <a:r>
              <a:rPr lang="en" altLang="ja-JP" sz="1400" dirty="0">
                <a:solidFill>
                  <a:srgbClr val="000000"/>
                </a:solidFill>
                <a:effectLst/>
                <a:latin typeface="Courier" pitchFamily="2" charset="0"/>
                <a:ea typeface="Hiragino Sans" panose="020B0400000000000000" pitchFamily="34" charset="-128"/>
              </a:rPr>
              <a:t>TEL</a:t>
            </a:r>
            <a:r>
              <a:rPr lang="ja-JP" altLang="en" sz="1400" dirty="0">
                <a:solidFill>
                  <a:srgbClr val="000000"/>
                </a:solidFill>
                <a:effectLst/>
                <a:latin typeface="Hiragino Sans" panose="020B0400000000000000" pitchFamily="34" charset="-128"/>
                <a:ea typeface="Hiragino Sans" panose="020B0400000000000000" pitchFamily="34" charset="-128"/>
              </a:rPr>
              <a:t>：</a:t>
            </a:r>
          </a:p>
          <a:p>
            <a:pPr algn="just"/>
            <a:r>
              <a:rPr lang="en" altLang="ja-JP" sz="1400" dirty="0">
                <a:solidFill>
                  <a:srgbClr val="000000"/>
                </a:solidFill>
                <a:effectLst/>
                <a:latin typeface="Courier" pitchFamily="2" charset="0"/>
              </a:rPr>
              <a:t>Mail</a:t>
            </a:r>
            <a:r>
              <a:rPr lang="ja-JP" altLang="en" sz="1400" dirty="0">
                <a:solidFill>
                  <a:srgbClr val="000000"/>
                </a:solidFill>
                <a:effectLst/>
                <a:latin typeface="Hiragino Sans" panose="020B0400000000000000" pitchFamily="34" charset="-128"/>
                <a:ea typeface="Hiragino Sans" panose="020B0400000000000000" pitchFamily="34" charset="-128"/>
              </a:rPr>
              <a:t>：</a:t>
            </a:r>
            <a:endParaRPr lang="en" altLang="ja-JP" sz="1400" dirty="0">
              <a:solidFill>
                <a:srgbClr val="000000"/>
              </a:solidFill>
              <a:effectLst/>
              <a:latin typeface="Courier" pitchFamily="2" charset="0"/>
            </a:endParaRPr>
          </a:p>
        </p:txBody>
      </p:sp>
      <p:sp>
        <p:nvSpPr>
          <p:cNvPr id="7" name="タイトル 1">
            <a:extLst>
              <a:ext uri="{FF2B5EF4-FFF2-40B4-BE49-F238E27FC236}">
                <a16:creationId xmlns:a16="http://schemas.microsoft.com/office/drawing/2014/main" id="{F93B7BC6-289D-3F99-4732-793E43671D0D}"/>
              </a:ext>
            </a:extLst>
          </p:cNvPr>
          <p:cNvSpPr txBox="1">
            <a:spLocks/>
          </p:cNvSpPr>
          <p:nvPr/>
        </p:nvSpPr>
        <p:spPr>
          <a:xfrm>
            <a:off x="2128005" y="759329"/>
            <a:ext cx="6782315" cy="236934"/>
          </a:xfrm>
          <a:prstGeom prst="rect">
            <a:avLst/>
          </a:prstGeom>
        </p:spPr>
        <p:txBody>
          <a:bodyPr vert="horz" lIns="91440" tIns="45720" rIns="91440" bIns="45720" rtlCol="0" anchor="ctr">
            <a:normAutofit fontScale="97500" lnSpcReduction="10000"/>
          </a:bodyPr>
          <a:lstStyle>
            <a:lvl1pPr algn="l" defTabSz="685800" rtl="0" eaLnBrk="1" latinLnBrk="0" hangingPunct="1">
              <a:lnSpc>
                <a:spcPct val="90000"/>
              </a:lnSpc>
              <a:spcBef>
                <a:spcPct val="0"/>
              </a:spcBef>
              <a:buNone/>
              <a:defRPr kumimoji="1" sz="2400" kern="1200">
                <a:solidFill>
                  <a:srgbClr val="5CC2CF"/>
                </a:solidFill>
                <a:latin typeface="HGP創英角ｺﾞｼｯｸUB" panose="020B0900000000000000" pitchFamily="50" charset="-128"/>
                <a:ea typeface="HGP創英角ｺﾞｼｯｸUB" panose="020B0900000000000000" pitchFamily="50" charset="-128"/>
                <a:cs typeface="+mj-cs"/>
              </a:defRPr>
            </a:lvl1pPr>
          </a:lstStyle>
          <a:p>
            <a:pPr algn="r"/>
            <a:r>
              <a:rPr lang="ja-JP" altLang="en-US" sz="1100" dirty="0">
                <a:solidFill>
                  <a:prstClr val="black"/>
                </a:solidFill>
                <a:latin typeface="Hiragino Sans" panose="020B0400000000000000" pitchFamily="34" charset="-128"/>
                <a:ea typeface="Hiragino Sans" panose="020B0400000000000000" pitchFamily="34" charset="-128"/>
              </a:rPr>
              <a:t>リリース</a:t>
            </a:r>
            <a:r>
              <a:rPr lang="ja-JP" altLang="en-US" sz="1100" dirty="0">
                <a:solidFill>
                  <a:srgbClr val="000000"/>
                </a:solidFill>
                <a:latin typeface="Hiragino Sans" panose="020B0400000000000000" pitchFamily="34" charset="-128"/>
                <a:ea typeface="Hiragino Sans" panose="020B0400000000000000" pitchFamily="34" charset="-128"/>
              </a:rPr>
              <a:t>依頼書❹</a:t>
            </a:r>
            <a:endParaRPr lang="ja-JP" altLang="en-US" sz="1800" b="1" dirty="0"/>
          </a:p>
        </p:txBody>
      </p:sp>
    </p:spTree>
    <p:extLst>
      <p:ext uri="{BB962C8B-B14F-4D97-AF65-F5344CB8AC3E}">
        <p14:creationId xmlns:p14="http://schemas.microsoft.com/office/powerpoint/2010/main" val="3174056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D1EA107-45DB-665C-C4B9-352D503886A8}"/>
              </a:ext>
            </a:extLst>
          </p:cNvPr>
          <p:cNvSpPr>
            <a:spLocks noGrp="1"/>
          </p:cNvSpPr>
          <p:nvPr>
            <p:ph type="title"/>
          </p:nvPr>
        </p:nvSpPr>
        <p:spPr>
          <a:xfrm rot="5400000">
            <a:off x="-2147817" y="2147816"/>
            <a:ext cx="4792719" cy="497086"/>
          </a:xfrm>
        </p:spPr>
        <p:txBody>
          <a:bodyPr/>
          <a:lstStyle/>
          <a:p>
            <a:r>
              <a:rPr lang="ja-JP" altLang="en-US" dirty="0"/>
              <a:t>プレスリリース配信依頼書</a:t>
            </a:r>
          </a:p>
        </p:txBody>
      </p:sp>
      <p:sp>
        <p:nvSpPr>
          <p:cNvPr id="3" name="タイトル 1">
            <a:extLst>
              <a:ext uri="{FF2B5EF4-FFF2-40B4-BE49-F238E27FC236}">
                <a16:creationId xmlns:a16="http://schemas.microsoft.com/office/drawing/2014/main" id="{F402CD66-CB63-AFE9-00DD-0EB705873B2A}"/>
              </a:ext>
            </a:extLst>
          </p:cNvPr>
          <p:cNvSpPr txBox="1">
            <a:spLocks/>
          </p:cNvSpPr>
          <p:nvPr/>
        </p:nvSpPr>
        <p:spPr>
          <a:xfrm>
            <a:off x="2128005" y="759329"/>
            <a:ext cx="6782315" cy="236934"/>
          </a:xfrm>
          <a:prstGeom prst="rect">
            <a:avLst/>
          </a:prstGeom>
        </p:spPr>
        <p:txBody>
          <a:bodyPr vert="horz" lIns="91440" tIns="45720" rIns="91440" bIns="45720" rtlCol="0" anchor="ctr">
            <a:normAutofit fontScale="97500" lnSpcReduction="10000"/>
          </a:bodyPr>
          <a:lstStyle>
            <a:lvl1pPr algn="l" defTabSz="685800" rtl="0" eaLnBrk="1" latinLnBrk="0" hangingPunct="1">
              <a:lnSpc>
                <a:spcPct val="90000"/>
              </a:lnSpc>
              <a:spcBef>
                <a:spcPct val="0"/>
              </a:spcBef>
              <a:buNone/>
              <a:defRPr kumimoji="1" sz="2400" kern="1200">
                <a:solidFill>
                  <a:srgbClr val="5CC2CF"/>
                </a:solidFill>
                <a:latin typeface="HGP創英角ｺﾞｼｯｸUB" panose="020B0900000000000000" pitchFamily="50" charset="-128"/>
                <a:ea typeface="HGP創英角ｺﾞｼｯｸUB" panose="020B0900000000000000" pitchFamily="50" charset="-128"/>
                <a:cs typeface="+mj-cs"/>
              </a:defRPr>
            </a:lvl1pPr>
          </a:lstStyle>
          <a:p>
            <a:pPr algn="r"/>
            <a:r>
              <a:rPr lang="ja-JP" altLang="en-US" sz="1100" dirty="0">
                <a:solidFill>
                  <a:prstClr val="black"/>
                </a:solidFill>
                <a:latin typeface="Hiragino Sans" panose="020B0400000000000000" pitchFamily="34" charset="-128"/>
                <a:ea typeface="Hiragino Sans" panose="020B0400000000000000" pitchFamily="34" charset="-128"/>
              </a:rPr>
              <a:t>リリース</a:t>
            </a:r>
            <a:r>
              <a:rPr lang="ja-JP" altLang="en-US" sz="1100" dirty="0">
                <a:solidFill>
                  <a:srgbClr val="000000"/>
                </a:solidFill>
                <a:latin typeface="Hiragino Sans" panose="020B0400000000000000" pitchFamily="34" charset="-128"/>
                <a:ea typeface="Hiragino Sans" panose="020B0400000000000000" pitchFamily="34" charset="-128"/>
              </a:rPr>
              <a:t>依頼書❺</a:t>
            </a:r>
            <a:endParaRPr lang="ja-JP" altLang="en-US" sz="1800" b="1" dirty="0"/>
          </a:p>
        </p:txBody>
      </p:sp>
      <p:sp>
        <p:nvSpPr>
          <p:cNvPr id="5" name="スライド番号プレースホルダー 6">
            <a:extLst>
              <a:ext uri="{FF2B5EF4-FFF2-40B4-BE49-F238E27FC236}">
                <a16:creationId xmlns:a16="http://schemas.microsoft.com/office/drawing/2014/main" id="{006E203C-733B-ADF4-64DD-65E62AA2235E}"/>
              </a:ext>
            </a:extLst>
          </p:cNvPr>
          <p:cNvSpPr>
            <a:spLocks noGrp="1"/>
          </p:cNvSpPr>
          <p:nvPr>
            <p:ph type="sldNum" sz="quarter" idx="12"/>
          </p:nvPr>
        </p:nvSpPr>
        <p:spPr>
          <a:xfrm>
            <a:off x="7086600" y="4869656"/>
            <a:ext cx="2057400" cy="273844"/>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34" charset="-128"/>
                <a:cs typeface="+mn-cs"/>
              </a:rPr>
              <a:t>Page </a:t>
            </a:r>
            <a:fld id="{E797F4E3-19D8-4940-B62C-99C156863F37}" type="slidenum">
              <a:rPr kumimoji="1" lang="ja-JP" altLang="en-US" sz="900" b="0" i="0" u="none" strike="noStrike" kern="1200" cap="none" spc="0" normalizeH="0" baseline="0" noProof="0" smtClean="0">
                <a:ln>
                  <a:noFill/>
                </a:ln>
                <a:solidFill>
                  <a:prstClr val="white"/>
                </a:solidFill>
                <a:effectLst/>
                <a:uLnTx/>
                <a:uFillTx/>
                <a:latin typeface="Calibri" panose="020F0502020204030204"/>
                <a:ea typeface="游ゴシック" panose="020B0400000000000000"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1" lang="ja-JP" altLang="en-US" sz="9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6" name="テキスト ボックス 5">
            <a:extLst>
              <a:ext uri="{FF2B5EF4-FFF2-40B4-BE49-F238E27FC236}">
                <a16:creationId xmlns:a16="http://schemas.microsoft.com/office/drawing/2014/main" id="{D7E8208E-594D-9A69-1ADE-4B858C0E0B3B}"/>
              </a:ext>
            </a:extLst>
          </p:cNvPr>
          <p:cNvSpPr txBox="1"/>
          <p:nvPr/>
        </p:nvSpPr>
        <p:spPr>
          <a:xfrm>
            <a:off x="562754" y="673098"/>
            <a:ext cx="4572000" cy="27699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0" i="0" u="none" strike="noStrike" kern="1200" cap="none" spc="0" normalizeH="0" baseline="0" noProof="0">
                <a:ln>
                  <a:noFill/>
                </a:ln>
                <a:solidFill>
                  <a:prstClr val="black"/>
                </a:solidFill>
                <a:effectLst/>
                <a:uLnTx/>
                <a:uFillTx/>
                <a:latin typeface="Hiragino Sans" panose="020B0400000000000000" pitchFamily="34" charset="-128"/>
                <a:ea typeface="Hiragino Sans" panose="020B0400000000000000" pitchFamily="34" charset="-128"/>
                <a:cs typeface="+mn-cs"/>
              </a:rPr>
              <a:t>■ 内容</a:t>
            </a:r>
            <a:r>
              <a:rPr kumimoji="0" lang="en-US" altLang="ja-JP"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lang="ja-JP" altLang="en-US" sz="1200">
                <a:solidFill>
                  <a:prstClr val="black"/>
                </a:solidFill>
                <a:latin typeface="Hiragino Sans" panose="020B0400000000000000" pitchFamily="34" charset="-128"/>
                <a:ea typeface="Hiragino Sans" panose="020B0400000000000000" pitchFamily="34" charset="-128"/>
              </a:rPr>
              <a:t>３</a:t>
            </a:r>
            <a:r>
              <a:rPr kumimoji="0" lang="en-US" altLang="ja-JP"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ja-JP" altLang="en-US" sz="1200" b="0" i="0" u="none" strike="noStrike" kern="1200" cap="none" spc="0" normalizeH="0" baseline="0" noProof="0">
                <a:ln>
                  <a:noFill/>
                </a:ln>
                <a:solidFill>
                  <a:prstClr val="black"/>
                </a:solidFill>
                <a:effectLst/>
                <a:uLnTx/>
                <a:uFillTx/>
                <a:latin typeface="Hiragino Sans" panose="020B0400000000000000" pitchFamily="34" charset="-128"/>
                <a:ea typeface="Hiragino Sans" panose="020B0400000000000000" pitchFamily="34" charset="-128"/>
                <a:cs typeface="+mn-cs"/>
              </a:rPr>
              <a:t>　</a:t>
            </a:r>
            <a:r>
              <a:rPr kumimoji="0" lang="en-US" altLang="ja-JP" sz="12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ja-JP" altLang="en-US" sz="1200" b="0" i="0" u="none" strike="noStrike" kern="1200" cap="none" spc="0" normalizeH="0" baseline="0" noProof="0">
                <a:ln>
                  <a:noFill/>
                </a:ln>
                <a:solidFill>
                  <a:prstClr val="black"/>
                </a:solidFill>
                <a:effectLst/>
                <a:uLnTx/>
                <a:uFillTx/>
                <a:latin typeface="Hiragino Sans" panose="020B0400000000000000" pitchFamily="34" charset="-128"/>
                <a:ea typeface="Hiragino Sans" panose="020B0400000000000000" pitchFamily="34" charset="-128"/>
                <a:cs typeface="+mn-cs"/>
              </a:rPr>
              <a:t>必要に応じて記載ください。</a:t>
            </a:r>
            <a:endParaRPr kumimoji="0" lang="en-US" altLang="ja-JP"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7" name="テキスト ボックス 6">
            <a:extLst>
              <a:ext uri="{FF2B5EF4-FFF2-40B4-BE49-F238E27FC236}">
                <a16:creationId xmlns:a16="http://schemas.microsoft.com/office/drawing/2014/main" id="{D40A1E48-11DD-34D0-284E-4DB9DC3ED665}"/>
              </a:ext>
            </a:extLst>
          </p:cNvPr>
          <p:cNvSpPr txBox="1"/>
          <p:nvPr/>
        </p:nvSpPr>
        <p:spPr>
          <a:xfrm>
            <a:off x="562754" y="1080146"/>
            <a:ext cx="5275495" cy="353943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●実施概要の詳細</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小見出しはご自由に記載ください</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lang="ja-JP" altLang="en-US" sz="1400" dirty="0">
                <a:solidFill>
                  <a:prstClr val="black"/>
                </a:solidFill>
                <a:latin typeface="Hiragino Sans" panose="020B0400000000000000" pitchFamily="34" charset="-128"/>
                <a:ea typeface="Hiragino Sans" panose="020B0400000000000000" pitchFamily="34" charset="-128"/>
              </a:rPr>
              <a:t>　　　　</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　　　　</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　　　　</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r>
              <a:rPr kumimoji="0" lang="ja-JP" altLang="en-US"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　　　　</a:t>
            </a:r>
            <a:r>
              <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dirty="0">
              <a:ln>
                <a:noFill/>
              </a:ln>
              <a:solidFill>
                <a:prstClr val="black"/>
              </a:solidFill>
              <a:effectLst/>
              <a:uLnTx/>
              <a:uFillTx/>
              <a:latin typeface="Hiragino Sans" panose="020B0400000000000000" pitchFamily="34" charset="-128"/>
              <a:ea typeface="Hiragino Sans" panose="020B0400000000000000" pitchFamily="34" charset="-128"/>
              <a:cs typeface="+mn-cs"/>
            </a:endParaRPr>
          </a:p>
        </p:txBody>
      </p:sp>
    </p:spTree>
    <p:extLst>
      <p:ext uri="{BB962C8B-B14F-4D97-AF65-F5344CB8AC3E}">
        <p14:creationId xmlns:p14="http://schemas.microsoft.com/office/powerpoint/2010/main" val="58658202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1778</TotalTime>
  <Words>1150</Words>
  <Application>Microsoft Office PowerPoint</Application>
  <PresentationFormat>画面に合わせる (16:9)</PresentationFormat>
  <Paragraphs>136</Paragraphs>
  <Slides>6</Slides>
  <Notes>5</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6</vt:i4>
      </vt:variant>
    </vt:vector>
  </HeadingPairs>
  <TitlesOfParts>
    <vt:vector size="16" baseType="lpstr">
      <vt:lpstr>Courier</vt:lpstr>
      <vt:lpstr>HGP創英角ｺﾞｼｯｸUB</vt:lpstr>
      <vt:lpstr>Hiragino Kaku Gothic ProN</vt:lpstr>
      <vt:lpstr>Hiragino Sans</vt:lpstr>
      <vt:lpstr>Menlo</vt:lpstr>
      <vt:lpstr>游ゴシック</vt:lpstr>
      <vt:lpstr>Arial</vt:lpstr>
      <vt:lpstr>Calibri</vt:lpstr>
      <vt:lpstr>Helvetica</vt:lpstr>
      <vt:lpstr>Office テーマ</vt:lpstr>
      <vt:lpstr>プレスリリース配信依頼書</vt:lpstr>
      <vt:lpstr>プレスリリース配信依頼書</vt:lpstr>
      <vt:lpstr>リリース依頼書❷</vt:lpstr>
      <vt:lpstr>プレスリリース配信依頼書</vt:lpstr>
      <vt:lpstr>プレスリリース配信依頼書</vt:lpstr>
      <vt:lpstr>プレスリリース配信依頼書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和弥 横山</dc:creator>
  <cp:lastModifiedBy>俊弥 森</cp:lastModifiedBy>
  <cp:revision>32</cp:revision>
  <dcterms:created xsi:type="dcterms:W3CDTF">2024-08-01T03:38:29Z</dcterms:created>
  <dcterms:modified xsi:type="dcterms:W3CDTF">2024-10-06T01:01:46Z</dcterms:modified>
</cp:coreProperties>
</file>