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2" r:id="rId2"/>
    <p:sldId id="260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618180-CCB6-46CA-9F20-F99D938CF393}" v="9" dt="2023-03-04T00:51:08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 miyamoto" userId="01dee4b7d884e822" providerId="LiveId" clId="{F9F28571-4804-492B-BD69-E770A5AB7F1E}"/>
    <pc:docChg chg="modSld">
      <pc:chgData name="kei miyamoto" userId="01dee4b7d884e822" providerId="LiveId" clId="{F9F28571-4804-492B-BD69-E770A5AB7F1E}" dt="2023-02-08T22:51:14.103" v="15" actId="20577"/>
      <pc:docMkLst>
        <pc:docMk/>
      </pc:docMkLst>
      <pc:sldChg chg="addSp modSp mod">
        <pc:chgData name="kei miyamoto" userId="01dee4b7d884e822" providerId="LiveId" clId="{F9F28571-4804-492B-BD69-E770A5AB7F1E}" dt="2023-02-08T22:51:14.103" v="15" actId="20577"/>
        <pc:sldMkLst>
          <pc:docMk/>
          <pc:sldMk cId="2716909099" sldId="262"/>
        </pc:sldMkLst>
        <pc:spChg chg="mod">
          <ac:chgData name="kei miyamoto" userId="01dee4b7d884e822" providerId="LiveId" clId="{F9F28571-4804-492B-BD69-E770A5AB7F1E}" dt="2023-02-08T22:47:54.197" v="10" actId="1076"/>
          <ac:spMkLst>
            <pc:docMk/>
            <pc:sldMk cId="2716909099" sldId="262"/>
            <ac:spMk id="2" creationId="{BF6678F6-779D-268B-8308-F2467D25F95A}"/>
          </ac:spMkLst>
        </pc:spChg>
        <pc:spChg chg="add mod">
          <ac:chgData name="kei miyamoto" userId="01dee4b7d884e822" providerId="LiveId" clId="{F9F28571-4804-492B-BD69-E770A5AB7F1E}" dt="2023-02-08T22:51:14.103" v="15" actId="20577"/>
          <ac:spMkLst>
            <pc:docMk/>
            <pc:sldMk cId="2716909099" sldId="262"/>
            <ac:spMk id="3" creationId="{CBDB32FD-3F55-F722-416C-C89E2007032D}"/>
          </ac:spMkLst>
        </pc:spChg>
        <pc:spChg chg="mod">
          <ac:chgData name="kei miyamoto" userId="01dee4b7d884e822" providerId="LiveId" clId="{F9F28571-4804-492B-BD69-E770A5AB7F1E}" dt="2023-02-08T22:47:20.003" v="6" actId="1076"/>
          <ac:spMkLst>
            <pc:docMk/>
            <pc:sldMk cId="2716909099" sldId="262"/>
            <ac:spMk id="7" creationId="{F9DAB64E-413A-55AE-4BB6-8B2D96D2469F}"/>
          </ac:spMkLst>
        </pc:spChg>
      </pc:sldChg>
    </pc:docChg>
  </pc:docChgLst>
  <pc:docChgLst>
    <pc:chgData name="kei miyamoto" userId="01dee4b7d884e822" providerId="LiveId" clId="{09618180-CCB6-46CA-9F20-F99D938CF393}"/>
    <pc:docChg chg="undo redo custSel addSld delSld modSld">
      <pc:chgData name="kei miyamoto" userId="01dee4b7d884e822" providerId="LiveId" clId="{09618180-CCB6-46CA-9F20-F99D938CF393}" dt="2023-03-04T00:52:07.323" v="569" actId="1076"/>
      <pc:docMkLst>
        <pc:docMk/>
      </pc:docMkLst>
      <pc:sldChg chg="addSp modSp mod">
        <pc:chgData name="kei miyamoto" userId="01dee4b7d884e822" providerId="LiveId" clId="{09618180-CCB6-46CA-9F20-F99D938CF393}" dt="2023-02-15T04:25:52.938" v="560" actId="1076"/>
        <pc:sldMkLst>
          <pc:docMk/>
          <pc:sldMk cId="3117435376" sldId="260"/>
        </pc:sldMkLst>
        <pc:spChg chg="mod">
          <ac:chgData name="kei miyamoto" userId="01dee4b7d884e822" providerId="LiveId" clId="{09618180-CCB6-46CA-9F20-F99D938CF393}" dt="2023-02-15T04:25:03.438" v="550" actId="20577"/>
          <ac:spMkLst>
            <pc:docMk/>
            <pc:sldMk cId="3117435376" sldId="260"/>
            <ac:spMk id="2" creationId="{35DA730A-2479-2F48-A4B8-55BFB20B5B07}"/>
          </ac:spMkLst>
        </pc:spChg>
        <pc:spChg chg="mod">
          <ac:chgData name="kei miyamoto" userId="01dee4b7d884e822" providerId="LiveId" clId="{09618180-CCB6-46CA-9F20-F99D938CF393}" dt="2023-02-14T03:45:11.204" v="321" actId="1076"/>
          <ac:spMkLst>
            <pc:docMk/>
            <pc:sldMk cId="3117435376" sldId="260"/>
            <ac:spMk id="3" creationId="{74FA6812-F174-B516-91E5-4B25ADE75C31}"/>
          </ac:spMkLst>
        </pc:spChg>
        <pc:picChg chg="add mod">
          <ac:chgData name="kei miyamoto" userId="01dee4b7d884e822" providerId="LiveId" clId="{09618180-CCB6-46CA-9F20-F99D938CF393}" dt="2023-02-15T04:25:52.938" v="560" actId="1076"/>
          <ac:picMkLst>
            <pc:docMk/>
            <pc:sldMk cId="3117435376" sldId="260"/>
            <ac:picMk id="5" creationId="{1BD5C24E-E859-3E1D-F4BD-0EAE00A6801A}"/>
          </ac:picMkLst>
        </pc:picChg>
      </pc:sldChg>
      <pc:sldChg chg="modSp mod">
        <pc:chgData name="kei miyamoto" userId="01dee4b7d884e822" providerId="LiveId" clId="{09618180-CCB6-46CA-9F20-F99D938CF393}" dt="2023-02-14T03:49:09.926" v="549" actId="20577"/>
        <pc:sldMkLst>
          <pc:docMk/>
          <pc:sldMk cId="260997046" sldId="261"/>
        </pc:sldMkLst>
        <pc:spChg chg="mod">
          <ac:chgData name="kei miyamoto" userId="01dee4b7d884e822" providerId="LiveId" clId="{09618180-CCB6-46CA-9F20-F99D938CF393}" dt="2023-02-14T03:49:06.736" v="548" actId="20577"/>
          <ac:spMkLst>
            <pc:docMk/>
            <pc:sldMk cId="260997046" sldId="261"/>
            <ac:spMk id="2" creationId="{945DE266-7167-BD76-F89C-E2197146297E}"/>
          </ac:spMkLst>
        </pc:spChg>
        <pc:spChg chg="mod">
          <ac:chgData name="kei miyamoto" userId="01dee4b7d884e822" providerId="LiveId" clId="{09618180-CCB6-46CA-9F20-F99D938CF393}" dt="2023-02-14T03:49:09.926" v="549" actId="20577"/>
          <ac:spMkLst>
            <pc:docMk/>
            <pc:sldMk cId="260997046" sldId="261"/>
            <ac:spMk id="4" creationId="{ACDDED3E-0ABA-6884-D7AA-A99F76BA2A66}"/>
          </ac:spMkLst>
        </pc:spChg>
      </pc:sldChg>
      <pc:sldChg chg="addSp delSp modSp mod">
        <pc:chgData name="kei miyamoto" userId="01dee4b7d884e822" providerId="LiveId" clId="{09618180-CCB6-46CA-9F20-F99D938CF393}" dt="2023-03-04T00:52:07.323" v="569" actId="1076"/>
        <pc:sldMkLst>
          <pc:docMk/>
          <pc:sldMk cId="2716909099" sldId="262"/>
        </pc:sldMkLst>
        <pc:spChg chg="mod">
          <ac:chgData name="kei miyamoto" userId="01dee4b7d884e822" providerId="LiveId" clId="{09618180-CCB6-46CA-9F20-F99D938CF393}" dt="2023-03-04T00:51:53.869" v="568" actId="1076"/>
          <ac:spMkLst>
            <pc:docMk/>
            <pc:sldMk cId="2716909099" sldId="262"/>
            <ac:spMk id="2" creationId="{BF6678F6-779D-268B-8308-F2467D25F95A}"/>
          </ac:spMkLst>
        </pc:spChg>
        <pc:spChg chg="mod">
          <ac:chgData name="kei miyamoto" userId="01dee4b7d884e822" providerId="LiveId" clId="{09618180-CCB6-46CA-9F20-F99D938CF393}" dt="2023-02-15T04:25:19.912" v="555" actId="1076"/>
          <ac:spMkLst>
            <pc:docMk/>
            <pc:sldMk cId="2716909099" sldId="262"/>
            <ac:spMk id="3" creationId="{CBDB32FD-3F55-F722-416C-C89E2007032D}"/>
          </ac:spMkLst>
        </pc:spChg>
        <pc:spChg chg="mod">
          <ac:chgData name="kei miyamoto" userId="01dee4b7d884e822" providerId="LiveId" clId="{09618180-CCB6-46CA-9F20-F99D938CF393}" dt="2023-02-14T03:42:10.330" v="160" actId="14100"/>
          <ac:spMkLst>
            <pc:docMk/>
            <pc:sldMk cId="2716909099" sldId="262"/>
            <ac:spMk id="4" creationId="{36D57BA0-4C8C-066B-9C70-331B1CCD831B}"/>
          </ac:spMkLst>
        </pc:spChg>
        <pc:spChg chg="add mod">
          <ac:chgData name="kei miyamoto" userId="01dee4b7d884e822" providerId="LiveId" clId="{09618180-CCB6-46CA-9F20-F99D938CF393}" dt="2023-03-04T00:52:07.323" v="569" actId="1076"/>
          <ac:spMkLst>
            <pc:docMk/>
            <pc:sldMk cId="2716909099" sldId="262"/>
            <ac:spMk id="5" creationId="{8BBDC0EE-9065-7997-DEA1-7858E7265556}"/>
          </ac:spMkLst>
        </pc:spChg>
        <pc:spChg chg="del">
          <ac:chgData name="kei miyamoto" userId="01dee4b7d884e822" providerId="LiveId" clId="{09618180-CCB6-46CA-9F20-F99D938CF393}" dt="2023-02-15T04:25:08.527" v="551" actId="478"/>
          <ac:spMkLst>
            <pc:docMk/>
            <pc:sldMk cId="2716909099" sldId="262"/>
            <ac:spMk id="7" creationId="{F9DAB64E-413A-55AE-4BB6-8B2D96D2469F}"/>
          </ac:spMkLst>
        </pc:spChg>
        <pc:graphicFrameChg chg="del mod">
          <ac:chgData name="kei miyamoto" userId="01dee4b7d884e822" providerId="LiveId" clId="{09618180-CCB6-46CA-9F20-F99D938CF393}" dt="2023-02-14T03:34:03.560" v="12"/>
          <ac:graphicFrameMkLst>
            <pc:docMk/>
            <pc:sldMk cId="2716909099" sldId="262"/>
            <ac:graphicFrameMk id="5" creationId="{FA422B1C-FE3C-0BED-EED6-A75C66BBB832}"/>
          </ac:graphicFrameMkLst>
        </pc:graphicFrameChg>
        <pc:graphicFrameChg chg="add del mod">
          <ac:chgData name="kei miyamoto" userId="01dee4b7d884e822" providerId="LiveId" clId="{09618180-CCB6-46CA-9F20-F99D938CF393}" dt="2023-02-14T03:34:14.340" v="14" actId="478"/>
          <ac:graphicFrameMkLst>
            <pc:docMk/>
            <pc:sldMk cId="2716909099" sldId="262"/>
            <ac:graphicFrameMk id="6" creationId="{6A9C6BB9-BB89-E88A-E724-B4D785CDE2FA}"/>
          </ac:graphicFrameMkLst>
        </pc:graphicFrameChg>
      </pc:sldChg>
      <pc:sldChg chg="add del">
        <pc:chgData name="kei miyamoto" userId="01dee4b7d884e822" providerId="LiveId" clId="{09618180-CCB6-46CA-9F20-F99D938CF393}" dt="2023-03-04T00:50:47.381" v="562"/>
        <pc:sldMkLst>
          <pc:docMk/>
          <pc:sldMk cId="3174277185" sldId="565"/>
        </pc:sldMkLst>
      </pc:sldChg>
    </pc:docChg>
  </pc:docChgLst>
  <pc:docChgLst>
    <pc:chgData name="kei miyamoto" userId="01dee4b7d884e822" providerId="LiveId" clId="{D73EE25E-C04D-4754-AAE8-E712D758DD73}"/>
    <pc:docChg chg="undo custSel modSld modMainMaster">
      <pc:chgData name="kei miyamoto" userId="01dee4b7d884e822" providerId="LiveId" clId="{D73EE25E-C04D-4754-AAE8-E712D758DD73}" dt="2023-02-08T05:56:28.265" v="13"/>
      <pc:docMkLst>
        <pc:docMk/>
      </pc:docMkLst>
      <pc:sldChg chg="modSp">
        <pc:chgData name="kei miyamoto" userId="01dee4b7d884e822" providerId="LiveId" clId="{D73EE25E-C04D-4754-AAE8-E712D758DD73}" dt="2023-02-08T05:56:28.265" v="13"/>
        <pc:sldMkLst>
          <pc:docMk/>
          <pc:sldMk cId="3117435376" sldId="260"/>
        </pc:sldMkLst>
        <pc:spChg chg="mod">
          <ac:chgData name="kei miyamoto" userId="01dee4b7d884e822" providerId="LiveId" clId="{D73EE25E-C04D-4754-AAE8-E712D758DD73}" dt="2023-02-08T05:56:28.265" v="13"/>
          <ac:spMkLst>
            <pc:docMk/>
            <pc:sldMk cId="3117435376" sldId="260"/>
            <ac:spMk id="2" creationId="{35DA730A-2479-2F48-A4B8-55BFB20B5B07}"/>
          </ac:spMkLst>
        </pc:spChg>
        <pc:spChg chg="mod">
          <ac:chgData name="kei miyamoto" userId="01dee4b7d884e822" providerId="LiveId" clId="{D73EE25E-C04D-4754-AAE8-E712D758DD73}" dt="2023-02-08T05:56:28.265" v="13"/>
          <ac:spMkLst>
            <pc:docMk/>
            <pc:sldMk cId="3117435376" sldId="260"/>
            <ac:spMk id="3" creationId="{74FA6812-F174-B516-91E5-4B25ADE75C31}"/>
          </ac:spMkLst>
        </pc:spChg>
      </pc:sldChg>
      <pc:sldChg chg="modSp mod">
        <pc:chgData name="kei miyamoto" userId="01dee4b7d884e822" providerId="LiveId" clId="{D73EE25E-C04D-4754-AAE8-E712D758DD73}" dt="2023-02-08T05:56:28.265" v="13"/>
        <pc:sldMkLst>
          <pc:docMk/>
          <pc:sldMk cId="260997046" sldId="261"/>
        </pc:sldMkLst>
        <pc:spChg chg="mod">
          <ac:chgData name="kei miyamoto" userId="01dee4b7d884e822" providerId="LiveId" clId="{D73EE25E-C04D-4754-AAE8-E712D758DD73}" dt="2023-02-08T05:56:28.265" v="13"/>
          <ac:spMkLst>
            <pc:docMk/>
            <pc:sldMk cId="260997046" sldId="261"/>
            <ac:spMk id="2" creationId="{945DE266-7167-BD76-F89C-E2197146297E}"/>
          </ac:spMkLst>
        </pc:spChg>
        <pc:spChg chg="mod">
          <ac:chgData name="kei miyamoto" userId="01dee4b7d884e822" providerId="LiveId" clId="{D73EE25E-C04D-4754-AAE8-E712D758DD73}" dt="2023-02-08T05:56:28.265" v="13"/>
          <ac:spMkLst>
            <pc:docMk/>
            <pc:sldMk cId="260997046" sldId="261"/>
            <ac:spMk id="4" creationId="{ACDDED3E-0ABA-6884-D7AA-A99F76BA2A66}"/>
          </ac:spMkLst>
        </pc:spChg>
      </pc:sldChg>
      <pc:sldChg chg="modSp mod">
        <pc:chgData name="kei miyamoto" userId="01dee4b7d884e822" providerId="LiveId" clId="{D73EE25E-C04D-4754-AAE8-E712D758DD73}" dt="2023-02-08T05:56:28.265" v="13"/>
        <pc:sldMkLst>
          <pc:docMk/>
          <pc:sldMk cId="2716909099" sldId="262"/>
        </pc:sldMkLst>
        <pc:spChg chg="mod">
          <ac:chgData name="kei miyamoto" userId="01dee4b7d884e822" providerId="LiveId" clId="{D73EE25E-C04D-4754-AAE8-E712D758DD73}" dt="2023-02-08T05:56:28.265" v="13"/>
          <ac:spMkLst>
            <pc:docMk/>
            <pc:sldMk cId="2716909099" sldId="262"/>
            <ac:spMk id="2" creationId="{BF6678F6-779D-268B-8308-F2467D25F95A}"/>
          </ac:spMkLst>
        </pc:spChg>
        <pc:spChg chg="mod">
          <ac:chgData name="kei miyamoto" userId="01dee4b7d884e822" providerId="LiveId" clId="{D73EE25E-C04D-4754-AAE8-E712D758DD73}" dt="2023-02-08T05:56:28.265" v="13"/>
          <ac:spMkLst>
            <pc:docMk/>
            <pc:sldMk cId="2716909099" sldId="262"/>
            <ac:spMk id="4" creationId="{36D57BA0-4C8C-066B-9C70-331B1CCD831B}"/>
          </ac:spMkLst>
        </pc:spChg>
        <pc:spChg chg="mod">
          <ac:chgData name="kei miyamoto" userId="01dee4b7d884e822" providerId="LiveId" clId="{D73EE25E-C04D-4754-AAE8-E712D758DD73}" dt="2023-02-08T05:56:28.265" v="13"/>
          <ac:spMkLst>
            <pc:docMk/>
            <pc:sldMk cId="2716909099" sldId="262"/>
            <ac:spMk id="7" creationId="{F9DAB64E-413A-55AE-4BB6-8B2D96D2469F}"/>
          </ac:spMkLst>
        </pc:spChg>
      </pc:sldChg>
      <pc:sldMasterChg chg="modSldLayout">
        <pc:chgData name="kei miyamoto" userId="01dee4b7d884e822" providerId="LiveId" clId="{D73EE25E-C04D-4754-AAE8-E712D758DD73}" dt="2023-02-08T05:56:28.265" v="13"/>
        <pc:sldMasterMkLst>
          <pc:docMk/>
          <pc:sldMasterMk cId="3777912379" sldId="2147483648"/>
        </pc:sldMasterMkLst>
        <pc:sldLayoutChg chg="modSp">
          <pc:chgData name="kei miyamoto" userId="01dee4b7d884e822" providerId="LiveId" clId="{D73EE25E-C04D-4754-AAE8-E712D758DD73}" dt="2023-02-08T05:56:28.265" v="13"/>
          <pc:sldLayoutMkLst>
            <pc:docMk/>
            <pc:sldMasterMk cId="3777912379" sldId="2147483648"/>
            <pc:sldLayoutMk cId="3463656879" sldId="2147483650"/>
          </pc:sldLayoutMkLst>
          <pc:spChg chg="mod">
            <ac:chgData name="kei miyamoto" userId="01dee4b7d884e822" providerId="LiveId" clId="{D73EE25E-C04D-4754-AAE8-E712D758DD73}" dt="2023-02-08T05:56:28.265" v="13"/>
            <ac:spMkLst>
              <pc:docMk/>
              <pc:sldMasterMk cId="3777912379" sldId="2147483648"/>
              <pc:sldLayoutMk cId="3463656879" sldId="2147483650"/>
              <ac:spMk id="2" creationId="{AC95F6FF-FA03-764B-B6F6-016C60FA8AE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4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95F6FF-FA03-764B-B6F6-016C60FA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2771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3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8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9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9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8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oumu505tkk@gmail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678F6-779D-268B-8308-F2467D25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2635511"/>
            <a:ext cx="9327930" cy="1586977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b="1" dirty="0"/>
              <a:t>魅力ある事業の調査協力依頼</a:t>
            </a:r>
            <a:r>
              <a:rPr lang="ja-JP" altLang="en-US" sz="4800" b="1" dirty="0"/>
              <a:t>の</a:t>
            </a:r>
            <a:br>
              <a:rPr lang="en-US" altLang="ja-JP" sz="4800" b="1" dirty="0"/>
            </a:br>
            <a:r>
              <a:rPr kumimoji="1" lang="ja-JP" altLang="en-US" sz="4800" b="1" dirty="0"/>
              <a:t>ご案内</a:t>
            </a:r>
            <a:endParaRPr kumimoji="1" lang="ja-JP" altLang="en-US" sz="4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D57BA0-4C8C-066B-9C70-331B1CCD831B}"/>
              </a:ext>
            </a:extLst>
          </p:cNvPr>
          <p:cNvSpPr txBox="1"/>
          <p:nvPr/>
        </p:nvSpPr>
        <p:spPr>
          <a:xfrm>
            <a:off x="4834328" y="5205620"/>
            <a:ext cx="4955097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kern="100" dirty="0">
                <a:latin typeface="+mn-ea"/>
                <a:cs typeface="Times New Roman" panose="02020603050405020304" pitchFamily="18" charset="0"/>
              </a:rPr>
              <a:t>公益社団法人日本青年会議所　対内広報確立委員会</a:t>
            </a:r>
            <a:endParaRPr lang="ja-JP" altLang="en-US" sz="1625" b="1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BDB32FD-3F55-F722-416C-C89E2007032D}"/>
              </a:ext>
            </a:extLst>
          </p:cNvPr>
          <p:cNvSpPr/>
          <p:nvPr/>
        </p:nvSpPr>
        <p:spPr>
          <a:xfrm>
            <a:off x="4624143" y="295399"/>
            <a:ext cx="647203" cy="4176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案</a:t>
            </a:r>
            <a:r>
              <a:rPr lang="en-US" altLang="ja-JP" sz="20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endParaRPr lang="ja-JP" altLang="en-US" sz="20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BBDC0EE-9065-7997-DEA1-7858E7265556}"/>
              </a:ext>
            </a:extLst>
          </p:cNvPr>
          <p:cNvSpPr/>
          <p:nvPr/>
        </p:nvSpPr>
        <p:spPr>
          <a:xfrm>
            <a:off x="716244" y="925013"/>
            <a:ext cx="3418267" cy="13036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会員会議所　理事長　　　　　　　　各位</a:t>
            </a:r>
          </a:p>
          <a:p>
            <a:pPr lvl="0"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公益社団法人日本青年会議所　役員　各位</a:t>
            </a:r>
            <a:endParaRPr lang="en-US" altLang="ja-JP" sz="1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ブロック協議会　会長　　　　　　　各位</a:t>
            </a:r>
            <a:endParaRPr lang="en-US" altLang="ja-JP" sz="1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議長･委員長　　　　　　　　　　　  各位</a:t>
            </a:r>
            <a:endParaRPr lang="en-US" altLang="ja-JP" sz="1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>
              <a:lnSpc>
                <a:spcPct val="110000"/>
              </a:lnSpc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内部会計監査人　代表　　　　　　　様</a:t>
            </a:r>
            <a:endParaRPr lang="en-US" altLang="ja-JP" sz="12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altLang="ja-JP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JCI</a:t>
            </a: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･</a:t>
            </a:r>
            <a:r>
              <a:rPr lang="en-US" altLang="ja-JP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APDC</a:t>
            </a:r>
            <a:r>
              <a:rPr lang="ja-JP" altLang="en-US" sz="12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関連役員　　　　　　　　 各位</a:t>
            </a:r>
          </a:p>
        </p:txBody>
      </p:sp>
    </p:spTree>
    <p:extLst>
      <p:ext uri="{BB962C8B-B14F-4D97-AF65-F5344CB8AC3E}">
        <p14:creationId xmlns:p14="http://schemas.microsoft.com/office/powerpoint/2010/main" val="271690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5DA730A-2479-2F48-A4B8-55BFB20B5B07}"/>
              </a:ext>
            </a:extLst>
          </p:cNvPr>
          <p:cNvSpPr txBox="1">
            <a:spLocks/>
          </p:cNvSpPr>
          <p:nvPr/>
        </p:nvSpPr>
        <p:spPr>
          <a:xfrm>
            <a:off x="846837" y="3194850"/>
            <a:ext cx="8694401" cy="2832226"/>
          </a:xfrm>
          <a:prstGeom prst="rect">
            <a:avLst/>
          </a:prstGeom>
        </p:spPr>
        <p:txBody>
          <a:bodyPr vert="horz" wrap="square" lIns="0" tIns="1083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ja-JP" altLang="en-US" sz="1800" b="1" u="sng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◆添付書類に関する説明</a:t>
            </a:r>
            <a:endParaRPr lang="en-US" altLang="ja-JP" sz="1800" b="1" u="sng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endParaRPr lang="en-US" altLang="ja-JP" sz="1800" b="1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対内広報確立委員会では、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年度全国各地の魅力ある事業を発掘し、広域に発信する運動を展開して参ります。</a:t>
            </a: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今回はその運動の第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弾として各地ブロック協議会の会長輩出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LOM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の魅力ある事業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もしくは、会長が推薦するブロック内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LOM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の事業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の発掘をしたく、事前調査としてご案内に記載しているスプレッドシートへ情報のご記入をお願いいたします。</a:t>
            </a:r>
            <a:endParaRPr lang="en-US" altLang="ja-JP" sz="1800" b="1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ご多用のことと存じますが、各地の魅力ある事業を全国のメンバーに発信し、</a:t>
            </a:r>
            <a:endParaRPr lang="en-US" altLang="ja-JP" sz="1800" b="1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JC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ファンを増やす運動であることにご理解いただき、何卒ご協力賜りますようお願い申し上げます。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4FA6812-F174-B516-91E5-4B25ADE75C31}"/>
              </a:ext>
            </a:extLst>
          </p:cNvPr>
          <p:cNvSpPr txBox="1">
            <a:spLocks/>
          </p:cNvSpPr>
          <p:nvPr/>
        </p:nvSpPr>
        <p:spPr>
          <a:xfrm>
            <a:off x="846838" y="1378148"/>
            <a:ext cx="7432848" cy="1737054"/>
          </a:xfrm>
          <a:prstGeom prst="rect">
            <a:avLst/>
          </a:prstGeom>
        </p:spPr>
        <p:txBody>
          <a:bodyPr vert="horz" wrap="square" lIns="0" tIns="1083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ja-JP" altLang="en-US" sz="1800" b="1" u="sng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◆添付書類詳細</a:t>
            </a:r>
            <a:endParaRPr lang="en-US" altLang="ja-JP" sz="1800" b="1" u="sng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endParaRPr lang="en-US" altLang="ja-JP" sz="1800" b="1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1.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魅力ある事業の調査協力依頼のご案内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[PDF 1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]</a:t>
            </a: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2.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今後の流れについて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[PDF 1</a:t>
            </a:r>
            <a:r>
              <a:rPr lang="ja-JP" altLang="en-US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r>
              <a:rPr lang="en-US" altLang="ja-JP" sz="1800" b="1" spc="-9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]</a:t>
            </a: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endParaRPr lang="en-US" altLang="ja-JP" sz="1800" b="1" spc="-9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0320">
              <a:lnSpc>
                <a:spcPct val="100000"/>
              </a:lnSpc>
              <a:spcBef>
                <a:spcPts val="85"/>
              </a:spcBef>
            </a:pPr>
            <a:endParaRPr lang="ja-JP" altLang="en-US" sz="1800" b="1" spc="-16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5" name="図 4" descr="設計図&#10;&#10;自動的に生成された説明">
            <a:extLst>
              <a:ext uri="{FF2B5EF4-FFF2-40B4-BE49-F238E27FC236}">
                <a16:creationId xmlns:a16="http://schemas.microsoft.com/office/drawing/2014/main" id="{1BD5C24E-E859-3E1D-F4BD-0EAE00A6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75" y="1167969"/>
            <a:ext cx="3107947" cy="22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3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DDED3E-0ABA-6884-D7AA-A99F76BA2A66}"/>
              </a:ext>
            </a:extLst>
          </p:cNvPr>
          <p:cNvSpPr txBox="1"/>
          <p:nvPr/>
        </p:nvSpPr>
        <p:spPr>
          <a:xfrm>
            <a:off x="954550" y="1798644"/>
            <a:ext cx="8643765" cy="1517795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pPr>
              <a:lnSpc>
                <a:spcPts val="1381"/>
              </a:lnSpc>
            </a:pP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お問い合わせ先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1381"/>
              </a:lnSpc>
            </a:pP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対内広報確立委員会 委員長　　森谷　圭</a:t>
            </a:r>
            <a:endParaRPr lang="en-US" altLang="ja-JP" sz="2275" b="1" kern="0" spc="106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ja-JP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　　　　　　　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　 </a:t>
            </a: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携帯電話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</a:rPr>
              <a:t>090-9627-9536</a:t>
            </a:r>
          </a:p>
          <a:p>
            <a:pPr>
              <a:lnSpc>
                <a:spcPts val="1381"/>
              </a:lnSpc>
            </a:pPr>
            <a:endParaRPr lang="ja-JP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　　　　　　　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　 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</a:rPr>
              <a:t>E-mail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   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  <a:hlinkClick r:id="rId2"/>
              </a:rPr>
              <a:t>soumu505tkk@gmail.com</a:t>
            </a: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5DE266-7167-BD76-F89C-E2197146297E}"/>
              </a:ext>
            </a:extLst>
          </p:cNvPr>
          <p:cNvSpPr txBox="1"/>
          <p:nvPr/>
        </p:nvSpPr>
        <p:spPr>
          <a:xfrm>
            <a:off x="954550" y="3735353"/>
            <a:ext cx="8643765" cy="1517795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pPr>
              <a:lnSpc>
                <a:spcPts val="1381"/>
              </a:lnSpc>
            </a:pP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　　　　　　　　 副委員長　佐野　健二</a:t>
            </a:r>
            <a:endParaRPr lang="en-US" altLang="ja-JP" sz="2275" b="1" kern="0" spc="106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ja-JP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　　　　　　　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　 </a:t>
            </a: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携帯電話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</a:rPr>
              <a:t>090-9054-9186</a:t>
            </a:r>
          </a:p>
          <a:p>
            <a:pPr>
              <a:lnSpc>
                <a:spcPts val="1381"/>
              </a:lnSpc>
            </a:pPr>
            <a:endParaRPr lang="ja-JP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r>
              <a:rPr lang="ja-JP" altLang="ja-JP" sz="2275" b="1" kern="100" dirty="0">
                <a:latin typeface="+mn-ea"/>
                <a:cs typeface="Times New Roman" panose="02020603050405020304" pitchFamily="18" charset="0"/>
              </a:rPr>
              <a:t>　　　　　　　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　 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</a:rPr>
              <a:t>E-mail</a:t>
            </a:r>
            <a:r>
              <a:rPr lang="ja-JP" altLang="en-US" sz="2275" b="1" kern="100" dirty="0">
                <a:latin typeface="+mn-ea"/>
                <a:cs typeface="Times New Roman" panose="02020603050405020304" pitchFamily="18" charset="0"/>
              </a:rPr>
              <a:t>　   </a:t>
            </a:r>
            <a:r>
              <a:rPr lang="en-US" altLang="ja-JP" sz="2275" b="1" kern="100" dirty="0">
                <a:latin typeface="+mn-ea"/>
                <a:cs typeface="Times New Roman" panose="02020603050405020304" pitchFamily="18" charset="0"/>
                <a:hlinkClick r:id="rId2"/>
              </a:rPr>
              <a:t>soumu505tkk@gmail.com</a:t>
            </a: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381"/>
              </a:lnSpc>
            </a:pPr>
            <a:endParaRPr lang="en-US" altLang="ja-JP" sz="2275" b="1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7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93</TotalTime>
  <Words>249</Words>
  <Application>Microsoft Office PowerPoint</Application>
  <PresentationFormat>A4 210 x 297 mm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</vt:lpstr>
      <vt:lpstr>Arial</vt:lpstr>
      <vt:lpstr>Calibri</vt:lpstr>
      <vt:lpstr>Calibri Light</vt:lpstr>
      <vt:lpstr>Office テーマ</vt:lpstr>
      <vt:lpstr>魅力ある事業の調査協力依頼の ご案内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syojipc876</dc:creator>
  <cp:lastModifiedBy>kei miyamoto</cp:lastModifiedBy>
  <cp:revision>10</cp:revision>
  <cp:lastPrinted>2022-11-22T08:35:49Z</cp:lastPrinted>
  <dcterms:created xsi:type="dcterms:W3CDTF">2022-09-12T01:59:08Z</dcterms:created>
  <dcterms:modified xsi:type="dcterms:W3CDTF">2023-03-04T00:52:13Z</dcterms:modified>
</cp:coreProperties>
</file>