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7"/>
  </p:notesMasterIdLst>
  <p:handoutMasterIdLst>
    <p:handoutMasterId r:id="rId8"/>
  </p:handoutMasterIdLst>
  <p:sldIdLst>
    <p:sldId id="565" r:id="rId5"/>
    <p:sldId id="573" r:id="rId6"/>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729" userDrawn="1">
          <p15:clr>
            <a:srgbClr val="A4A3A4"/>
          </p15:clr>
        </p15:guide>
        <p15:guide id="2" pos="3120" userDrawn="1">
          <p15:clr>
            <a:srgbClr val="A4A3A4"/>
          </p15:clr>
        </p15:guide>
        <p15:guide id="3" pos="37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318B"/>
    <a:srgbClr val="AA187A"/>
    <a:srgbClr val="4454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5B56E5-1163-4645-8D1A-9CD0B53EE35C}" v="5" dt="2023-03-04T00:48:30.03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90" autoAdjust="0"/>
    <p:restoredTop sz="95000" autoAdjust="0"/>
  </p:normalViewPr>
  <p:slideViewPr>
    <p:cSldViewPr snapToGrid="0" snapToObjects="1" showGuides="1">
      <p:cViewPr>
        <p:scale>
          <a:sx n="86" d="100"/>
          <a:sy n="86" d="100"/>
        </p:scale>
        <p:origin x="996" y="30"/>
      </p:cViewPr>
      <p:guideLst>
        <p:guide orient="horz" pos="1729"/>
        <p:guide pos="3120"/>
        <p:guide pos="37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i miyamoto" userId="01dee4b7d884e822" providerId="LiveId" clId="{3B9FA9B3-703D-4A75-8381-5A8CEE6CC1B8}"/>
    <pc:docChg chg="undo redo custSel addSld delSld modSld">
      <pc:chgData name="kei miyamoto" userId="01dee4b7d884e822" providerId="LiveId" clId="{3B9FA9B3-703D-4A75-8381-5A8CEE6CC1B8}" dt="2023-02-14T03:27:17.847" v="1026" actId="47"/>
      <pc:docMkLst>
        <pc:docMk/>
      </pc:docMkLst>
      <pc:sldChg chg="addSp delSp modSp mod">
        <pc:chgData name="kei miyamoto" userId="01dee4b7d884e822" providerId="LiveId" clId="{3B9FA9B3-703D-4A75-8381-5A8CEE6CC1B8}" dt="2023-02-14T03:26:38.671" v="1023" actId="20577"/>
        <pc:sldMkLst>
          <pc:docMk/>
          <pc:sldMk cId="3174277185" sldId="565"/>
        </pc:sldMkLst>
        <pc:spChg chg="mod">
          <ac:chgData name="kei miyamoto" userId="01dee4b7d884e822" providerId="LiveId" clId="{3B9FA9B3-703D-4A75-8381-5A8CEE6CC1B8}" dt="2023-02-14T02:20:47.324" v="70" actId="20577"/>
          <ac:spMkLst>
            <pc:docMk/>
            <pc:sldMk cId="3174277185" sldId="565"/>
            <ac:spMk id="3" creationId="{7E9DA61A-0F2E-62E6-4457-60FDA0BFDD8C}"/>
          </ac:spMkLst>
        </pc:spChg>
        <pc:spChg chg="mod">
          <ac:chgData name="kei miyamoto" userId="01dee4b7d884e822" providerId="LiveId" clId="{3B9FA9B3-703D-4A75-8381-5A8CEE6CC1B8}" dt="2023-02-14T02:28:41.762" v="656" actId="14100"/>
          <ac:spMkLst>
            <pc:docMk/>
            <pc:sldMk cId="3174277185" sldId="565"/>
            <ac:spMk id="4" creationId="{74968641-8C6F-5A47-B3F0-C9632594C5A9}"/>
          </ac:spMkLst>
        </pc:spChg>
        <pc:spChg chg="add del mod">
          <ac:chgData name="kei miyamoto" userId="01dee4b7d884e822" providerId="LiveId" clId="{3B9FA9B3-703D-4A75-8381-5A8CEE6CC1B8}" dt="2023-02-14T03:26:38.671" v="1023" actId="20577"/>
          <ac:spMkLst>
            <pc:docMk/>
            <pc:sldMk cId="3174277185" sldId="565"/>
            <ac:spMk id="9" creationId="{1DD333DA-9F12-53DA-6D8F-4E6862671DA5}"/>
          </ac:spMkLst>
        </pc:spChg>
        <pc:spChg chg="mod">
          <ac:chgData name="kei miyamoto" userId="01dee4b7d884e822" providerId="LiveId" clId="{3B9FA9B3-703D-4A75-8381-5A8CEE6CC1B8}" dt="2023-02-14T03:14:07.043" v="941" actId="20577"/>
          <ac:spMkLst>
            <pc:docMk/>
            <pc:sldMk cId="3174277185" sldId="565"/>
            <ac:spMk id="11" creationId="{6CCD84B1-0D97-B907-485F-BC159D570CA3}"/>
          </ac:spMkLst>
        </pc:spChg>
        <pc:spChg chg="mod">
          <ac:chgData name="kei miyamoto" userId="01dee4b7d884e822" providerId="LiveId" clId="{3B9FA9B3-703D-4A75-8381-5A8CEE6CC1B8}" dt="2023-02-14T02:20:31.264" v="59" actId="1076"/>
          <ac:spMkLst>
            <pc:docMk/>
            <pc:sldMk cId="3174277185" sldId="565"/>
            <ac:spMk id="12" creationId="{DCA82347-A21C-0C7C-15CE-7998DE9FDCCB}"/>
          </ac:spMkLst>
        </pc:spChg>
        <pc:spChg chg="del">
          <ac:chgData name="kei miyamoto" userId="01dee4b7d884e822" providerId="LiveId" clId="{3B9FA9B3-703D-4A75-8381-5A8CEE6CC1B8}" dt="2023-02-14T03:17:28.606" v="946" actId="478"/>
          <ac:spMkLst>
            <pc:docMk/>
            <pc:sldMk cId="3174277185" sldId="565"/>
            <ac:spMk id="15" creationId="{0A017E7A-1F7A-A46F-00B0-495E6DBF3854}"/>
          </ac:spMkLst>
        </pc:spChg>
        <pc:spChg chg="del">
          <ac:chgData name="kei miyamoto" userId="01dee4b7d884e822" providerId="LiveId" clId="{3B9FA9B3-703D-4A75-8381-5A8CEE6CC1B8}" dt="2023-02-14T03:17:40.777" v="948" actId="478"/>
          <ac:spMkLst>
            <pc:docMk/>
            <pc:sldMk cId="3174277185" sldId="565"/>
            <ac:spMk id="16" creationId="{623378FA-493C-F27C-B134-BA68805CD26F}"/>
          </ac:spMkLst>
        </pc:spChg>
        <pc:spChg chg="mod">
          <ac:chgData name="kei miyamoto" userId="01dee4b7d884e822" providerId="LiveId" clId="{3B9FA9B3-703D-4A75-8381-5A8CEE6CC1B8}" dt="2023-02-14T02:24:48.124" v="319" actId="20577"/>
          <ac:spMkLst>
            <pc:docMk/>
            <pc:sldMk cId="3174277185" sldId="565"/>
            <ac:spMk id="18" creationId="{06E64D0E-C0EB-FC45-B5BC-97D9368A6225}"/>
          </ac:spMkLst>
        </pc:spChg>
        <pc:spChg chg="mod">
          <ac:chgData name="kei miyamoto" userId="01dee4b7d884e822" providerId="LiveId" clId="{3B9FA9B3-703D-4A75-8381-5A8CEE6CC1B8}" dt="2023-02-14T03:11:05.015" v="791" actId="6549"/>
          <ac:spMkLst>
            <pc:docMk/>
            <pc:sldMk cId="3174277185" sldId="565"/>
            <ac:spMk id="19" creationId="{B9190A6D-E948-3942-9856-B002498BCB0A}"/>
          </ac:spMkLst>
        </pc:spChg>
        <pc:picChg chg="add mod">
          <ac:chgData name="kei miyamoto" userId="01dee4b7d884e822" providerId="LiveId" clId="{3B9FA9B3-703D-4A75-8381-5A8CEE6CC1B8}" dt="2023-02-14T03:18:15.528" v="953" actId="1076"/>
          <ac:picMkLst>
            <pc:docMk/>
            <pc:sldMk cId="3174277185" sldId="565"/>
            <ac:picMk id="13" creationId="{574EC858-9A14-8279-1EED-672F61E7749E}"/>
          </ac:picMkLst>
        </pc:picChg>
        <pc:picChg chg="mod">
          <ac:chgData name="kei miyamoto" userId="01dee4b7d884e822" providerId="LiveId" clId="{3B9FA9B3-703D-4A75-8381-5A8CEE6CC1B8}" dt="2023-02-14T03:11:13.947" v="792" actId="1076"/>
          <ac:picMkLst>
            <pc:docMk/>
            <pc:sldMk cId="3174277185" sldId="565"/>
            <ac:picMk id="22" creationId="{D0E83717-F939-6B12-676C-74EEA0E8359C}"/>
          </ac:picMkLst>
        </pc:picChg>
      </pc:sldChg>
      <pc:sldChg chg="del">
        <pc:chgData name="kei miyamoto" userId="01dee4b7d884e822" providerId="LiveId" clId="{3B9FA9B3-703D-4A75-8381-5A8CEE6CC1B8}" dt="2023-02-14T03:19:04.966" v="956" actId="47"/>
        <pc:sldMkLst>
          <pc:docMk/>
          <pc:sldMk cId="3612910383" sldId="568"/>
        </pc:sldMkLst>
      </pc:sldChg>
      <pc:sldChg chg="modSp add del mod">
        <pc:chgData name="kei miyamoto" userId="01dee4b7d884e822" providerId="LiveId" clId="{3B9FA9B3-703D-4A75-8381-5A8CEE6CC1B8}" dt="2023-02-14T03:27:17.847" v="1026" actId="47"/>
        <pc:sldMkLst>
          <pc:docMk/>
          <pc:sldMk cId="755288830" sldId="569"/>
        </pc:sldMkLst>
        <pc:spChg chg="mod">
          <ac:chgData name="kei miyamoto" userId="01dee4b7d884e822" providerId="LiveId" clId="{3B9FA9B3-703D-4A75-8381-5A8CEE6CC1B8}" dt="2023-02-14T03:18:57.412" v="955" actId="207"/>
          <ac:spMkLst>
            <pc:docMk/>
            <pc:sldMk cId="755288830" sldId="569"/>
            <ac:spMk id="2" creationId="{577F8388-0C66-A541-A42C-5F057D497DDA}"/>
          </ac:spMkLst>
        </pc:spChg>
      </pc:sldChg>
      <pc:sldChg chg="modSp add mod">
        <pc:chgData name="kei miyamoto" userId="01dee4b7d884e822" providerId="LiveId" clId="{3B9FA9B3-703D-4A75-8381-5A8CEE6CC1B8}" dt="2023-02-14T03:27:14.529" v="1025" actId="207"/>
        <pc:sldMkLst>
          <pc:docMk/>
          <pc:sldMk cId="3249411623" sldId="570"/>
        </pc:sldMkLst>
        <pc:spChg chg="mod">
          <ac:chgData name="kei miyamoto" userId="01dee4b7d884e822" providerId="LiveId" clId="{3B9FA9B3-703D-4A75-8381-5A8CEE6CC1B8}" dt="2023-02-14T03:27:14.529" v="1025" actId="207"/>
          <ac:spMkLst>
            <pc:docMk/>
            <pc:sldMk cId="3249411623" sldId="570"/>
            <ac:spMk id="2" creationId="{577F8388-0C66-A541-A42C-5F057D497DDA}"/>
          </ac:spMkLst>
        </pc:spChg>
      </pc:sldChg>
    </pc:docChg>
  </pc:docChgLst>
  <pc:docChgLst>
    <pc:chgData name="kei miyamoto" userId="01dee4b7d884e822" providerId="LiveId" clId="{EFF66440-55DD-4D51-A9FE-A457879D0DAA}"/>
    <pc:docChg chg="undo redo custSel addSld delSld modSld">
      <pc:chgData name="kei miyamoto" userId="01dee4b7d884e822" providerId="LiveId" clId="{EFF66440-55DD-4D51-A9FE-A457879D0DAA}" dt="2023-02-08T22:04:51.863" v="594" actId="1076"/>
      <pc:docMkLst>
        <pc:docMk/>
      </pc:docMkLst>
      <pc:sldChg chg="add del">
        <pc:chgData name="kei miyamoto" userId="01dee4b7d884e822" providerId="LiveId" clId="{EFF66440-55DD-4D51-A9FE-A457879D0DAA}" dt="2023-02-08T05:22:20.897" v="497" actId="47"/>
        <pc:sldMkLst>
          <pc:docMk/>
          <pc:sldMk cId="2716909099" sldId="262"/>
        </pc:sldMkLst>
      </pc:sldChg>
      <pc:sldChg chg="del">
        <pc:chgData name="kei miyamoto" userId="01dee4b7d884e822" providerId="LiveId" clId="{EFF66440-55DD-4D51-A9FE-A457879D0DAA}" dt="2023-02-07T13:28:37.274" v="2" actId="47"/>
        <pc:sldMkLst>
          <pc:docMk/>
          <pc:sldMk cId="485294765" sldId="550"/>
        </pc:sldMkLst>
      </pc:sldChg>
      <pc:sldChg chg="del">
        <pc:chgData name="kei miyamoto" userId="01dee4b7d884e822" providerId="LiveId" clId="{EFF66440-55DD-4D51-A9FE-A457879D0DAA}" dt="2023-02-07T13:28:30.399" v="0" actId="47"/>
        <pc:sldMkLst>
          <pc:docMk/>
          <pc:sldMk cId="2130120501" sldId="563"/>
        </pc:sldMkLst>
      </pc:sldChg>
      <pc:sldChg chg="del">
        <pc:chgData name="kei miyamoto" userId="01dee4b7d884e822" providerId="LiveId" clId="{EFF66440-55DD-4D51-A9FE-A457879D0DAA}" dt="2023-02-07T13:28:34.216" v="1" actId="47"/>
        <pc:sldMkLst>
          <pc:docMk/>
          <pc:sldMk cId="493979345" sldId="564"/>
        </pc:sldMkLst>
      </pc:sldChg>
      <pc:sldChg chg="addSp delSp modSp mod">
        <pc:chgData name="kei miyamoto" userId="01dee4b7d884e822" providerId="LiveId" clId="{EFF66440-55DD-4D51-A9FE-A457879D0DAA}" dt="2023-02-08T22:04:51.863" v="594" actId="1076"/>
        <pc:sldMkLst>
          <pc:docMk/>
          <pc:sldMk cId="3174277185" sldId="565"/>
        </pc:sldMkLst>
        <pc:spChg chg="mod">
          <ac:chgData name="kei miyamoto" userId="01dee4b7d884e822" providerId="LiveId" clId="{EFF66440-55DD-4D51-A9FE-A457879D0DAA}" dt="2023-02-08T06:00:36.813" v="505" actId="14100"/>
          <ac:spMkLst>
            <pc:docMk/>
            <pc:sldMk cId="3174277185" sldId="565"/>
            <ac:spMk id="2" creationId="{577F8388-0C66-A541-A42C-5F057D497DDA}"/>
          </ac:spMkLst>
        </pc:spChg>
        <pc:spChg chg="mod">
          <ac:chgData name="kei miyamoto" userId="01dee4b7d884e822" providerId="LiveId" clId="{EFF66440-55DD-4D51-A9FE-A457879D0DAA}" dt="2023-02-08T22:00:45.449" v="552" actId="1076"/>
          <ac:spMkLst>
            <pc:docMk/>
            <pc:sldMk cId="3174277185" sldId="565"/>
            <ac:spMk id="3" creationId="{7E9DA61A-0F2E-62E6-4457-60FDA0BFDD8C}"/>
          </ac:spMkLst>
        </pc:spChg>
        <pc:spChg chg="mod">
          <ac:chgData name="kei miyamoto" userId="01dee4b7d884e822" providerId="LiveId" clId="{EFF66440-55DD-4D51-A9FE-A457879D0DAA}" dt="2023-02-08T06:02:24.779" v="515" actId="1076"/>
          <ac:spMkLst>
            <pc:docMk/>
            <pc:sldMk cId="3174277185" sldId="565"/>
            <ac:spMk id="4" creationId="{74968641-8C6F-5A47-B3F0-C9632594C5A9}"/>
          </ac:spMkLst>
        </pc:spChg>
        <pc:spChg chg="mod">
          <ac:chgData name="kei miyamoto" userId="01dee4b7d884e822" providerId="LiveId" clId="{EFF66440-55DD-4D51-A9FE-A457879D0DAA}" dt="2023-02-08T22:00:18.732" v="551" actId="1076"/>
          <ac:spMkLst>
            <pc:docMk/>
            <pc:sldMk cId="3174277185" sldId="565"/>
            <ac:spMk id="5" creationId="{A3E1BB59-D288-2E4B-BD03-8A64EED9BDFD}"/>
          </ac:spMkLst>
        </pc:spChg>
        <pc:spChg chg="mod">
          <ac:chgData name="kei miyamoto" userId="01dee4b7d884e822" providerId="LiveId" clId="{EFF66440-55DD-4D51-A9FE-A457879D0DAA}" dt="2023-02-08T06:02:24.779" v="515" actId="1076"/>
          <ac:spMkLst>
            <pc:docMk/>
            <pc:sldMk cId="3174277185" sldId="565"/>
            <ac:spMk id="6" creationId="{C5094655-628D-4642-A644-9194345B1DF9}"/>
          </ac:spMkLst>
        </pc:spChg>
        <pc:spChg chg="add del mod">
          <ac:chgData name="kei miyamoto" userId="01dee4b7d884e822" providerId="LiveId" clId="{EFF66440-55DD-4D51-A9FE-A457879D0DAA}" dt="2023-02-08T05:00:53.838" v="71"/>
          <ac:spMkLst>
            <pc:docMk/>
            <pc:sldMk cId="3174277185" sldId="565"/>
            <ac:spMk id="7" creationId="{1081CAFE-B188-38AB-57AE-24972FD01177}"/>
          </ac:spMkLst>
        </pc:spChg>
        <pc:spChg chg="add mod">
          <ac:chgData name="kei miyamoto" userId="01dee4b7d884e822" providerId="LiveId" clId="{EFF66440-55DD-4D51-A9FE-A457879D0DAA}" dt="2023-02-08T22:04:51.863" v="594" actId="1076"/>
          <ac:spMkLst>
            <pc:docMk/>
            <pc:sldMk cId="3174277185" sldId="565"/>
            <ac:spMk id="7" creationId="{2B7EA94D-4E1D-7CE3-BE7F-808EC83592C0}"/>
          </ac:spMkLst>
        </pc:spChg>
        <pc:spChg chg="add del mod">
          <ac:chgData name="kei miyamoto" userId="01dee4b7d884e822" providerId="LiveId" clId="{EFF66440-55DD-4D51-A9FE-A457879D0DAA}" dt="2023-02-08T04:50:16.792" v="34"/>
          <ac:spMkLst>
            <pc:docMk/>
            <pc:sldMk cId="3174277185" sldId="565"/>
            <ac:spMk id="7" creationId="{35739F8E-D44E-CFC4-8909-4556DDAC8D64}"/>
          </ac:spMkLst>
        </pc:spChg>
        <pc:spChg chg="add mod">
          <ac:chgData name="kei miyamoto" userId="01dee4b7d884e822" providerId="LiveId" clId="{EFF66440-55DD-4D51-A9FE-A457879D0DAA}" dt="2023-02-08T22:01:00.399" v="553" actId="1076"/>
          <ac:spMkLst>
            <pc:docMk/>
            <pc:sldMk cId="3174277185" sldId="565"/>
            <ac:spMk id="9" creationId="{1DD333DA-9F12-53DA-6D8F-4E6862671DA5}"/>
          </ac:spMkLst>
        </pc:spChg>
        <pc:spChg chg="add mod">
          <ac:chgData name="kei miyamoto" userId="01dee4b7d884e822" providerId="LiveId" clId="{EFF66440-55DD-4D51-A9FE-A457879D0DAA}" dt="2023-02-08T06:01:58.505" v="514" actId="571"/>
          <ac:spMkLst>
            <pc:docMk/>
            <pc:sldMk cId="3174277185" sldId="565"/>
            <ac:spMk id="10" creationId="{3D2FA2A1-22FC-09F2-9955-3B91C66CA3AB}"/>
          </ac:spMkLst>
        </pc:spChg>
        <pc:spChg chg="del">
          <ac:chgData name="kei miyamoto" userId="01dee4b7d884e822" providerId="LiveId" clId="{EFF66440-55DD-4D51-A9FE-A457879D0DAA}" dt="2023-02-08T04:46:50.023" v="8" actId="478"/>
          <ac:spMkLst>
            <pc:docMk/>
            <pc:sldMk cId="3174277185" sldId="565"/>
            <ac:spMk id="10" creationId="{A644E80E-CD8D-E94D-81A6-8BB67E9CAFC1}"/>
          </ac:spMkLst>
        </pc:spChg>
        <pc:spChg chg="mod">
          <ac:chgData name="kei miyamoto" userId="01dee4b7d884e822" providerId="LiveId" clId="{EFF66440-55DD-4D51-A9FE-A457879D0DAA}" dt="2023-02-08T06:01:04.609" v="509" actId="1076"/>
          <ac:spMkLst>
            <pc:docMk/>
            <pc:sldMk cId="3174277185" sldId="565"/>
            <ac:spMk id="11" creationId="{6CCD84B1-0D97-B907-485F-BC159D570CA3}"/>
          </ac:spMkLst>
        </pc:spChg>
        <pc:spChg chg="mod">
          <ac:chgData name="kei miyamoto" userId="01dee4b7d884e822" providerId="LiveId" clId="{EFF66440-55DD-4D51-A9FE-A457879D0DAA}" dt="2023-02-08T22:02:07.857" v="558" actId="14100"/>
          <ac:spMkLst>
            <pc:docMk/>
            <pc:sldMk cId="3174277185" sldId="565"/>
            <ac:spMk id="12" creationId="{DCA82347-A21C-0C7C-15CE-7998DE9FDCCB}"/>
          </ac:spMkLst>
        </pc:spChg>
        <pc:spChg chg="add del">
          <ac:chgData name="kei miyamoto" userId="01dee4b7d884e822" providerId="LiveId" clId="{EFF66440-55DD-4D51-A9FE-A457879D0DAA}" dt="2023-02-08T05:06:29.576" v="292" actId="22"/>
          <ac:spMkLst>
            <pc:docMk/>
            <pc:sldMk cId="3174277185" sldId="565"/>
            <ac:spMk id="13" creationId="{342084BE-E6D4-12AB-753A-1041A32B662F}"/>
          </ac:spMkLst>
        </pc:spChg>
        <pc:spChg chg="add mod">
          <ac:chgData name="kei miyamoto" userId="01dee4b7d884e822" providerId="LiveId" clId="{EFF66440-55DD-4D51-A9FE-A457879D0DAA}" dt="2023-02-08T06:01:58.505" v="514" actId="571"/>
          <ac:spMkLst>
            <pc:docMk/>
            <pc:sldMk cId="3174277185" sldId="565"/>
            <ac:spMk id="13" creationId="{FD8FCF24-0082-1E89-525F-5BAC81C71131}"/>
          </ac:spMkLst>
        </pc:spChg>
        <pc:spChg chg="mod">
          <ac:chgData name="kei miyamoto" userId="01dee4b7d884e822" providerId="LiveId" clId="{EFF66440-55DD-4D51-A9FE-A457879D0DAA}" dt="2023-02-08T06:00:56.010" v="508" actId="1076"/>
          <ac:spMkLst>
            <pc:docMk/>
            <pc:sldMk cId="3174277185" sldId="565"/>
            <ac:spMk id="14" creationId="{E980CFDF-4D5D-8D4B-AAA6-56FAEE8E9A86}"/>
          </ac:spMkLst>
        </pc:spChg>
        <pc:spChg chg="add mod">
          <ac:chgData name="kei miyamoto" userId="01dee4b7d884e822" providerId="LiveId" clId="{EFF66440-55DD-4D51-A9FE-A457879D0DAA}" dt="2023-02-08T06:02:44.734" v="518" actId="1076"/>
          <ac:spMkLst>
            <pc:docMk/>
            <pc:sldMk cId="3174277185" sldId="565"/>
            <ac:spMk id="15" creationId="{0A017E7A-1F7A-A46F-00B0-495E6DBF3854}"/>
          </ac:spMkLst>
        </pc:spChg>
        <pc:spChg chg="add mod">
          <ac:chgData name="kei miyamoto" userId="01dee4b7d884e822" providerId="LiveId" clId="{EFF66440-55DD-4D51-A9FE-A457879D0DAA}" dt="2023-02-08T06:02:54.568" v="522" actId="20577"/>
          <ac:spMkLst>
            <pc:docMk/>
            <pc:sldMk cId="3174277185" sldId="565"/>
            <ac:spMk id="16" creationId="{623378FA-493C-F27C-B134-BA68805CD26F}"/>
          </ac:spMkLst>
        </pc:spChg>
        <pc:spChg chg="mod">
          <ac:chgData name="kei miyamoto" userId="01dee4b7d884e822" providerId="LiveId" clId="{EFF66440-55DD-4D51-A9FE-A457879D0DAA}" dt="2023-02-08T06:00:43.182" v="506" actId="1076"/>
          <ac:spMkLst>
            <pc:docMk/>
            <pc:sldMk cId="3174277185" sldId="565"/>
            <ac:spMk id="17" creationId="{DF82E27E-8826-174C-A949-103DC982698E}"/>
          </ac:spMkLst>
        </pc:spChg>
        <pc:spChg chg="mod">
          <ac:chgData name="kei miyamoto" userId="01dee4b7d884e822" providerId="LiveId" clId="{EFF66440-55DD-4D51-A9FE-A457879D0DAA}" dt="2023-02-08T06:01:31.218" v="512" actId="1076"/>
          <ac:spMkLst>
            <pc:docMk/>
            <pc:sldMk cId="3174277185" sldId="565"/>
            <ac:spMk id="18" creationId="{06E64D0E-C0EB-FC45-B5BC-97D9368A6225}"/>
          </ac:spMkLst>
        </pc:spChg>
        <pc:spChg chg="mod">
          <ac:chgData name="kei miyamoto" userId="01dee4b7d884e822" providerId="LiveId" clId="{EFF66440-55DD-4D51-A9FE-A457879D0DAA}" dt="2023-02-08T06:03:34.644" v="535" actId="20577"/>
          <ac:spMkLst>
            <pc:docMk/>
            <pc:sldMk cId="3174277185" sldId="565"/>
            <ac:spMk id="19" creationId="{B9190A6D-E948-3942-9856-B002498BCB0A}"/>
          </ac:spMkLst>
        </pc:spChg>
        <pc:spChg chg="add mod">
          <ac:chgData name="kei miyamoto" userId="01dee4b7d884e822" providerId="LiveId" clId="{EFF66440-55DD-4D51-A9FE-A457879D0DAA}" dt="2023-02-08T05:16:12.752" v="488" actId="20577"/>
          <ac:spMkLst>
            <pc:docMk/>
            <pc:sldMk cId="3174277185" sldId="565"/>
            <ac:spMk id="23" creationId="{1BA753B4-EAD0-0E02-E54F-DCB8070CD647}"/>
          </ac:spMkLst>
        </pc:spChg>
        <pc:picChg chg="mod">
          <ac:chgData name="kei miyamoto" userId="01dee4b7d884e822" providerId="LiveId" clId="{EFF66440-55DD-4D51-A9FE-A457879D0DAA}" dt="2023-02-08T04:59:34.318" v="48" actId="1076"/>
          <ac:picMkLst>
            <pc:docMk/>
            <pc:sldMk cId="3174277185" sldId="565"/>
            <ac:picMk id="8" creationId="{DA55BC06-E603-DF8D-4F9A-DB81F1C04F38}"/>
          </ac:picMkLst>
        </pc:picChg>
        <pc:picChg chg="mod">
          <ac:chgData name="kei miyamoto" userId="01dee4b7d884e822" providerId="LiveId" clId="{EFF66440-55DD-4D51-A9FE-A457879D0DAA}" dt="2023-02-08T06:02:24.779" v="515" actId="1076"/>
          <ac:picMkLst>
            <pc:docMk/>
            <pc:sldMk cId="3174277185" sldId="565"/>
            <ac:picMk id="22" creationId="{D0E83717-F939-6B12-676C-74EEA0E8359C}"/>
          </ac:picMkLst>
        </pc:picChg>
        <pc:cxnChg chg="mod">
          <ac:chgData name="kei miyamoto" userId="01dee4b7d884e822" providerId="LiveId" clId="{EFF66440-55DD-4D51-A9FE-A457879D0DAA}" dt="2023-02-08T06:01:17.292" v="511" actId="14100"/>
          <ac:cxnSpMkLst>
            <pc:docMk/>
            <pc:sldMk cId="3174277185" sldId="565"/>
            <ac:cxnSpMk id="20" creationId="{3BCC12D2-DBB4-3F4A-93A4-AE4DB5CDA62F}"/>
          </ac:cxnSpMkLst>
        </pc:cxnChg>
      </pc:sldChg>
      <pc:sldChg chg="modSp add del mod">
        <pc:chgData name="kei miyamoto" userId="01dee4b7d884e822" providerId="LiveId" clId="{EFF66440-55DD-4D51-A9FE-A457879D0DAA}" dt="2023-02-08T06:04:54.823" v="542" actId="47"/>
        <pc:sldMkLst>
          <pc:docMk/>
          <pc:sldMk cId="1776880963" sldId="566"/>
        </pc:sldMkLst>
        <pc:spChg chg="mod">
          <ac:chgData name="kei miyamoto" userId="01dee4b7d884e822" providerId="LiveId" clId="{EFF66440-55DD-4D51-A9FE-A457879D0DAA}" dt="2023-02-08T05:21:39.915" v="494" actId="207"/>
          <ac:spMkLst>
            <pc:docMk/>
            <pc:sldMk cId="1776880963" sldId="566"/>
            <ac:spMk id="2" creationId="{577F8388-0C66-A541-A42C-5F057D497DDA}"/>
          </ac:spMkLst>
        </pc:spChg>
        <pc:spChg chg="mod">
          <ac:chgData name="kei miyamoto" userId="01dee4b7d884e822" providerId="LiveId" clId="{EFF66440-55DD-4D51-A9FE-A457879D0DAA}" dt="2023-02-08T05:43:24.132" v="499" actId="1076"/>
          <ac:spMkLst>
            <pc:docMk/>
            <pc:sldMk cId="1776880963" sldId="566"/>
            <ac:spMk id="12" creationId="{DCA82347-A21C-0C7C-15CE-7998DE9FDCCB}"/>
          </ac:spMkLst>
        </pc:spChg>
        <pc:spChg chg="mod">
          <ac:chgData name="kei miyamoto" userId="01dee4b7d884e822" providerId="LiveId" clId="{EFF66440-55DD-4D51-A9FE-A457879D0DAA}" dt="2023-02-08T05:22:14.477" v="496" actId="14100"/>
          <ac:spMkLst>
            <pc:docMk/>
            <pc:sldMk cId="1776880963" sldId="566"/>
            <ac:spMk id="18" creationId="{06E64D0E-C0EB-FC45-B5BC-97D9368A6225}"/>
          </ac:spMkLst>
        </pc:spChg>
      </pc:sldChg>
      <pc:sldChg chg="add del">
        <pc:chgData name="kei miyamoto" userId="01dee4b7d884e822" providerId="LiveId" clId="{EFF66440-55DD-4D51-A9FE-A457879D0DAA}" dt="2023-02-08T05:20:23.137" v="492"/>
        <pc:sldMkLst>
          <pc:docMk/>
          <pc:sldMk cId="743663893" sldId="567"/>
        </pc:sldMkLst>
      </pc:sldChg>
      <pc:sldChg chg="modSp add del mod">
        <pc:chgData name="kei miyamoto" userId="01dee4b7d884e822" providerId="LiveId" clId="{EFF66440-55DD-4D51-A9FE-A457879D0DAA}" dt="2023-02-08T22:03:17.064" v="563" actId="47"/>
        <pc:sldMkLst>
          <pc:docMk/>
          <pc:sldMk cId="1482840521" sldId="567"/>
        </pc:sldMkLst>
        <pc:spChg chg="mod">
          <ac:chgData name="kei miyamoto" userId="01dee4b7d884e822" providerId="LiveId" clId="{EFF66440-55DD-4D51-A9FE-A457879D0DAA}" dt="2023-02-08T06:04:40.033" v="539" actId="207"/>
          <ac:spMkLst>
            <pc:docMk/>
            <pc:sldMk cId="1482840521" sldId="567"/>
            <ac:spMk id="2" creationId="{577F8388-0C66-A541-A42C-5F057D497DDA}"/>
          </ac:spMkLst>
        </pc:spChg>
        <pc:spChg chg="mod">
          <ac:chgData name="kei miyamoto" userId="01dee4b7d884e822" providerId="LiveId" clId="{EFF66440-55DD-4D51-A9FE-A457879D0DAA}" dt="2023-02-08T06:04:48.587" v="540" actId="207"/>
          <ac:spMkLst>
            <pc:docMk/>
            <pc:sldMk cId="1482840521" sldId="567"/>
            <ac:spMk id="15" creationId="{0A017E7A-1F7A-A46F-00B0-495E6DBF3854}"/>
          </ac:spMkLst>
        </pc:spChg>
        <pc:spChg chg="mod">
          <ac:chgData name="kei miyamoto" userId="01dee4b7d884e822" providerId="LiveId" clId="{EFF66440-55DD-4D51-A9FE-A457879D0DAA}" dt="2023-02-08T06:04:51.198" v="541" actId="207"/>
          <ac:spMkLst>
            <pc:docMk/>
            <pc:sldMk cId="1482840521" sldId="567"/>
            <ac:spMk id="16" creationId="{623378FA-493C-F27C-B134-BA68805CD26F}"/>
          </ac:spMkLst>
        </pc:spChg>
      </pc:sldChg>
      <pc:sldChg chg="modSp add mod">
        <pc:chgData name="kei miyamoto" userId="01dee4b7d884e822" providerId="LiveId" clId="{EFF66440-55DD-4D51-A9FE-A457879D0DAA}" dt="2023-02-08T22:03:05.698" v="562" actId="207"/>
        <pc:sldMkLst>
          <pc:docMk/>
          <pc:sldMk cId="3612910383" sldId="568"/>
        </pc:sldMkLst>
        <pc:spChg chg="mod">
          <ac:chgData name="kei miyamoto" userId="01dee4b7d884e822" providerId="LiveId" clId="{EFF66440-55DD-4D51-A9FE-A457879D0DAA}" dt="2023-02-08T22:02:52.952" v="560" actId="207"/>
          <ac:spMkLst>
            <pc:docMk/>
            <pc:sldMk cId="3612910383" sldId="568"/>
            <ac:spMk id="2" creationId="{577F8388-0C66-A541-A42C-5F057D497DDA}"/>
          </ac:spMkLst>
        </pc:spChg>
        <pc:spChg chg="mod">
          <ac:chgData name="kei miyamoto" userId="01dee4b7d884e822" providerId="LiveId" clId="{EFF66440-55DD-4D51-A9FE-A457879D0DAA}" dt="2023-02-08T22:03:01.680" v="561" actId="207"/>
          <ac:spMkLst>
            <pc:docMk/>
            <pc:sldMk cId="3612910383" sldId="568"/>
            <ac:spMk id="15" creationId="{0A017E7A-1F7A-A46F-00B0-495E6DBF3854}"/>
          </ac:spMkLst>
        </pc:spChg>
        <pc:spChg chg="mod">
          <ac:chgData name="kei miyamoto" userId="01dee4b7d884e822" providerId="LiveId" clId="{EFF66440-55DD-4D51-A9FE-A457879D0DAA}" dt="2023-02-08T22:03:05.698" v="562" actId="207"/>
          <ac:spMkLst>
            <pc:docMk/>
            <pc:sldMk cId="3612910383" sldId="568"/>
            <ac:spMk id="16" creationId="{623378FA-493C-F27C-B134-BA68805CD26F}"/>
          </ac:spMkLst>
        </pc:spChg>
      </pc:sldChg>
      <pc:sldMasterChg chg="delSldLayout">
        <pc:chgData name="kei miyamoto" userId="01dee4b7d884e822" providerId="LiveId" clId="{EFF66440-55DD-4D51-A9FE-A457879D0DAA}" dt="2023-02-07T13:28:37.274" v="2" actId="47"/>
        <pc:sldMasterMkLst>
          <pc:docMk/>
          <pc:sldMasterMk cId="3935305138" sldId="2147483648"/>
        </pc:sldMasterMkLst>
        <pc:sldLayoutChg chg="del">
          <pc:chgData name="kei miyamoto" userId="01dee4b7d884e822" providerId="LiveId" clId="{EFF66440-55DD-4D51-A9FE-A457879D0DAA}" dt="2023-02-07T13:28:37.274" v="2" actId="47"/>
          <pc:sldLayoutMkLst>
            <pc:docMk/>
            <pc:sldMasterMk cId="3935305138" sldId="2147483648"/>
            <pc:sldLayoutMk cId="2942384842" sldId="2147483660"/>
          </pc:sldLayoutMkLst>
        </pc:sldLayoutChg>
      </pc:sldMasterChg>
      <pc:sldMasterChg chg="delSldLayout">
        <pc:chgData name="kei miyamoto" userId="01dee4b7d884e822" providerId="LiveId" clId="{EFF66440-55DD-4D51-A9FE-A457879D0DAA}" dt="2023-02-08T05:22:20.897" v="497" actId="47"/>
        <pc:sldMasterMkLst>
          <pc:docMk/>
          <pc:sldMasterMk cId="1379104409" sldId="2147483660"/>
        </pc:sldMasterMkLst>
        <pc:sldLayoutChg chg="del">
          <pc:chgData name="kei miyamoto" userId="01dee4b7d884e822" providerId="LiveId" clId="{EFF66440-55DD-4D51-A9FE-A457879D0DAA}" dt="2023-02-08T05:22:20.897" v="497" actId="47"/>
          <pc:sldLayoutMkLst>
            <pc:docMk/>
            <pc:sldMasterMk cId="1379104409" sldId="2147483660"/>
            <pc:sldLayoutMk cId="3387533087" sldId="2147483672"/>
          </pc:sldLayoutMkLst>
        </pc:sldLayoutChg>
      </pc:sldMasterChg>
    </pc:docChg>
  </pc:docChgLst>
  <pc:docChgLst>
    <pc:chgData name="kei miyamoto" userId="01dee4b7d884e822" providerId="LiveId" clId="{96466B8E-8425-4B2F-8300-77798DFC9143}"/>
    <pc:docChg chg="undo custSel addSld delSld modSld">
      <pc:chgData name="kei miyamoto" userId="01dee4b7d884e822" providerId="LiveId" clId="{96466B8E-8425-4B2F-8300-77798DFC9143}" dt="2023-02-07T13:26:49.326" v="2162" actId="1076"/>
      <pc:docMkLst>
        <pc:docMk/>
      </pc:docMkLst>
      <pc:sldChg chg="addSp modSp add del">
        <pc:chgData name="kei miyamoto" userId="01dee4b7d884e822" providerId="LiveId" clId="{96466B8E-8425-4B2F-8300-77798DFC9143}" dt="2023-02-07T13:01:14.861" v="1373" actId="47"/>
        <pc:sldMkLst>
          <pc:docMk/>
          <pc:sldMk cId="485294765" sldId="550"/>
        </pc:sldMkLst>
        <pc:spChg chg="add mod">
          <ac:chgData name="kei miyamoto" userId="01dee4b7d884e822" providerId="LiveId" clId="{96466B8E-8425-4B2F-8300-77798DFC9143}" dt="2023-02-07T10:09:10.621" v="965"/>
          <ac:spMkLst>
            <pc:docMk/>
            <pc:sldMk cId="485294765" sldId="550"/>
            <ac:spMk id="2" creationId="{7EA65B46-3DB5-80D3-B97C-1EA555ECDCE5}"/>
          </ac:spMkLst>
        </pc:spChg>
      </pc:sldChg>
      <pc:sldChg chg="addSp delSp modSp mod">
        <pc:chgData name="kei miyamoto" userId="01dee4b7d884e822" providerId="LiveId" clId="{96466B8E-8425-4B2F-8300-77798DFC9143}" dt="2023-02-07T10:24:01.214" v="1371" actId="1076"/>
        <pc:sldMkLst>
          <pc:docMk/>
          <pc:sldMk cId="2130120501" sldId="563"/>
        </pc:sldMkLst>
        <pc:spChg chg="mod">
          <ac:chgData name="kei miyamoto" userId="01dee4b7d884e822" providerId="LiveId" clId="{96466B8E-8425-4B2F-8300-77798DFC9143}" dt="2023-02-07T02:44:10.146" v="427" actId="1076"/>
          <ac:spMkLst>
            <pc:docMk/>
            <pc:sldMk cId="2130120501" sldId="563"/>
            <ac:spMk id="2" creationId="{577F8388-0C66-A541-A42C-5F057D497DDA}"/>
          </ac:spMkLst>
        </pc:spChg>
        <pc:spChg chg="add mod">
          <ac:chgData name="kei miyamoto" userId="01dee4b7d884e822" providerId="LiveId" clId="{96466B8E-8425-4B2F-8300-77798DFC9143}" dt="2023-02-07T10:24:01.214" v="1371" actId="1076"/>
          <ac:spMkLst>
            <pc:docMk/>
            <pc:sldMk cId="2130120501" sldId="563"/>
            <ac:spMk id="3" creationId="{7E9DA61A-0F2E-62E6-4457-60FDA0BFDD8C}"/>
          </ac:spMkLst>
        </pc:spChg>
        <pc:spChg chg="del">
          <ac:chgData name="kei miyamoto" userId="01dee4b7d884e822" providerId="LiveId" clId="{96466B8E-8425-4B2F-8300-77798DFC9143}" dt="2023-02-07T02:30:14.673" v="88" actId="478"/>
          <ac:spMkLst>
            <pc:docMk/>
            <pc:sldMk cId="2130120501" sldId="563"/>
            <ac:spMk id="3" creationId="{BCD4A99B-5964-412B-DCA7-1F0D7251F80C}"/>
          </ac:spMkLst>
        </pc:spChg>
        <pc:spChg chg="mod">
          <ac:chgData name="kei miyamoto" userId="01dee4b7d884e822" providerId="LiveId" clId="{96466B8E-8425-4B2F-8300-77798DFC9143}" dt="2023-02-07T02:45:01.872" v="431" actId="1076"/>
          <ac:spMkLst>
            <pc:docMk/>
            <pc:sldMk cId="2130120501" sldId="563"/>
            <ac:spMk id="4" creationId="{74968641-8C6F-5A47-B3F0-C9632594C5A9}"/>
          </ac:spMkLst>
        </pc:spChg>
        <pc:spChg chg="mod">
          <ac:chgData name="kei miyamoto" userId="01dee4b7d884e822" providerId="LiveId" clId="{96466B8E-8425-4B2F-8300-77798DFC9143}" dt="2023-02-07T10:14:15.223" v="1370" actId="1076"/>
          <ac:spMkLst>
            <pc:docMk/>
            <pc:sldMk cId="2130120501" sldId="563"/>
            <ac:spMk id="5" creationId="{A3E1BB59-D288-2E4B-BD03-8A64EED9BDFD}"/>
          </ac:spMkLst>
        </pc:spChg>
        <pc:spChg chg="mod">
          <ac:chgData name="kei miyamoto" userId="01dee4b7d884e822" providerId="LiveId" clId="{96466B8E-8425-4B2F-8300-77798DFC9143}" dt="2023-02-07T02:44:06.892" v="425" actId="1076"/>
          <ac:spMkLst>
            <pc:docMk/>
            <pc:sldMk cId="2130120501" sldId="563"/>
            <ac:spMk id="6" creationId="{C5094655-628D-4642-A644-9194345B1DF9}"/>
          </ac:spMkLst>
        </pc:spChg>
        <pc:spChg chg="del mod">
          <ac:chgData name="kei miyamoto" userId="01dee4b7d884e822" providerId="LiveId" clId="{96466B8E-8425-4B2F-8300-77798DFC9143}" dt="2023-02-07T02:55:30.149" v="949" actId="478"/>
          <ac:spMkLst>
            <pc:docMk/>
            <pc:sldMk cId="2130120501" sldId="563"/>
            <ac:spMk id="7" creationId="{157FF6BB-C825-E441-9CBC-CA9EE70E286F}"/>
          </ac:spMkLst>
        </pc:spChg>
        <pc:spChg chg="del">
          <ac:chgData name="kei miyamoto" userId="01dee4b7d884e822" providerId="LiveId" clId="{96466B8E-8425-4B2F-8300-77798DFC9143}" dt="2023-02-07T02:26:39.331" v="83" actId="478"/>
          <ac:spMkLst>
            <pc:docMk/>
            <pc:sldMk cId="2130120501" sldId="563"/>
            <ac:spMk id="9" creationId="{BF918212-800F-F245-9DD8-8089B537FF2A}"/>
          </ac:spMkLst>
        </pc:spChg>
        <pc:spChg chg="mod">
          <ac:chgData name="kei miyamoto" userId="01dee4b7d884e822" providerId="LiveId" clId="{96466B8E-8425-4B2F-8300-77798DFC9143}" dt="2023-02-07T02:48:32.144" v="451" actId="1076"/>
          <ac:spMkLst>
            <pc:docMk/>
            <pc:sldMk cId="2130120501" sldId="563"/>
            <ac:spMk id="10" creationId="{A644E80E-CD8D-E94D-81A6-8BB67E9CAFC1}"/>
          </ac:spMkLst>
        </pc:spChg>
        <pc:spChg chg="add mod">
          <ac:chgData name="kei miyamoto" userId="01dee4b7d884e822" providerId="LiveId" clId="{96466B8E-8425-4B2F-8300-77798DFC9143}" dt="2023-02-07T10:02:48.094" v="964" actId="113"/>
          <ac:spMkLst>
            <pc:docMk/>
            <pc:sldMk cId="2130120501" sldId="563"/>
            <ac:spMk id="12" creationId="{DCA82347-A21C-0C7C-15CE-7998DE9FDCCB}"/>
          </ac:spMkLst>
        </pc:spChg>
        <pc:spChg chg="mod">
          <ac:chgData name="kei miyamoto" userId="01dee4b7d884e822" providerId="LiveId" clId="{96466B8E-8425-4B2F-8300-77798DFC9143}" dt="2023-02-07T02:45:28.645" v="450" actId="20577"/>
          <ac:spMkLst>
            <pc:docMk/>
            <pc:sldMk cId="2130120501" sldId="563"/>
            <ac:spMk id="14" creationId="{E980CFDF-4D5D-8D4B-AAA6-56FAEE8E9A86}"/>
          </ac:spMkLst>
        </pc:spChg>
        <pc:spChg chg="mod">
          <ac:chgData name="kei miyamoto" userId="01dee4b7d884e822" providerId="LiveId" clId="{96466B8E-8425-4B2F-8300-77798DFC9143}" dt="2023-02-07T02:41:48.371" v="301" actId="1076"/>
          <ac:spMkLst>
            <pc:docMk/>
            <pc:sldMk cId="2130120501" sldId="563"/>
            <ac:spMk id="17" creationId="{DF82E27E-8826-174C-A949-103DC982698E}"/>
          </ac:spMkLst>
        </pc:spChg>
        <pc:spChg chg="mod">
          <ac:chgData name="kei miyamoto" userId="01dee4b7d884e822" providerId="LiveId" clId="{96466B8E-8425-4B2F-8300-77798DFC9143}" dt="2023-02-07T02:43:41.985" v="424" actId="20577"/>
          <ac:spMkLst>
            <pc:docMk/>
            <pc:sldMk cId="2130120501" sldId="563"/>
            <ac:spMk id="18" creationId="{06E64D0E-C0EB-FC45-B5BC-97D9368A6225}"/>
          </ac:spMkLst>
        </pc:spChg>
        <pc:spChg chg="mod">
          <ac:chgData name="kei miyamoto" userId="01dee4b7d884e822" providerId="LiveId" clId="{96466B8E-8425-4B2F-8300-77798DFC9143}" dt="2023-02-07T02:55:34.023" v="953" actId="20577"/>
          <ac:spMkLst>
            <pc:docMk/>
            <pc:sldMk cId="2130120501" sldId="563"/>
            <ac:spMk id="19" creationId="{B9190A6D-E948-3942-9856-B002498BCB0A}"/>
          </ac:spMkLst>
        </pc:spChg>
        <pc:picChg chg="add mod modCrop">
          <ac:chgData name="kei miyamoto" userId="01dee4b7d884e822" providerId="LiveId" clId="{96466B8E-8425-4B2F-8300-77798DFC9143}" dt="2023-02-07T02:48:40.399" v="453" actId="1076"/>
          <ac:picMkLst>
            <pc:docMk/>
            <pc:sldMk cId="2130120501" sldId="563"/>
            <ac:picMk id="8" creationId="{DA55BC06-E603-DF8D-4F9A-DB81F1C04F38}"/>
          </ac:picMkLst>
        </pc:picChg>
        <pc:picChg chg="add mod">
          <ac:chgData name="kei miyamoto" userId="01dee4b7d884e822" providerId="LiveId" clId="{96466B8E-8425-4B2F-8300-77798DFC9143}" dt="2023-02-07T02:57:36.354" v="960" actId="14100"/>
          <ac:picMkLst>
            <pc:docMk/>
            <pc:sldMk cId="2130120501" sldId="563"/>
            <ac:picMk id="22" creationId="{D0E83717-F939-6B12-676C-74EEA0E8359C}"/>
          </ac:picMkLst>
        </pc:picChg>
        <pc:picChg chg="add mod">
          <ac:chgData name="kei miyamoto" userId="01dee4b7d884e822" providerId="LiveId" clId="{96466B8E-8425-4B2F-8300-77798DFC9143}" dt="2023-02-07T02:57:44.931" v="962" actId="1076"/>
          <ac:picMkLst>
            <pc:docMk/>
            <pc:sldMk cId="2130120501" sldId="563"/>
            <ac:picMk id="23" creationId="{E007C44D-C376-EEA0-3EB0-DA96B030725A}"/>
          </ac:picMkLst>
        </pc:picChg>
        <pc:cxnChg chg="mod">
          <ac:chgData name="kei miyamoto" userId="01dee4b7d884e822" providerId="LiveId" clId="{96466B8E-8425-4B2F-8300-77798DFC9143}" dt="2023-02-07T02:41:35.613" v="299" actId="14100"/>
          <ac:cxnSpMkLst>
            <pc:docMk/>
            <pc:sldMk cId="2130120501" sldId="563"/>
            <ac:cxnSpMk id="20" creationId="{3BCC12D2-DBB4-3F4A-93A4-AE4DB5CDA62F}"/>
          </ac:cxnSpMkLst>
        </pc:cxnChg>
      </pc:sldChg>
      <pc:sldChg chg="modSp add mod">
        <pc:chgData name="kei miyamoto" userId="01dee4b7d884e822" providerId="LiveId" clId="{96466B8E-8425-4B2F-8300-77798DFC9143}" dt="2023-02-07T13:02:37.161" v="1380" actId="1076"/>
        <pc:sldMkLst>
          <pc:docMk/>
          <pc:sldMk cId="493979345" sldId="564"/>
        </pc:sldMkLst>
        <pc:spChg chg="mod">
          <ac:chgData name="kei miyamoto" userId="01dee4b7d884e822" providerId="LiveId" clId="{96466B8E-8425-4B2F-8300-77798DFC9143}" dt="2023-02-07T13:02:37.161" v="1380" actId="1076"/>
          <ac:spMkLst>
            <pc:docMk/>
            <pc:sldMk cId="493979345" sldId="564"/>
            <ac:spMk id="3" creationId="{7E9DA61A-0F2E-62E6-4457-60FDA0BFDD8C}"/>
          </ac:spMkLst>
        </pc:spChg>
        <pc:spChg chg="mod">
          <ac:chgData name="kei miyamoto" userId="01dee4b7d884e822" providerId="LiveId" clId="{96466B8E-8425-4B2F-8300-77798DFC9143}" dt="2023-02-07T13:02:21.902" v="1378" actId="1076"/>
          <ac:spMkLst>
            <pc:docMk/>
            <pc:sldMk cId="493979345" sldId="564"/>
            <ac:spMk id="5" creationId="{A3E1BB59-D288-2E4B-BD03-8A64EED9BDFD}"/>
          </ac:spMkLst>
        </pc:spChg>
        <pc:spChg chg="mod">
          <ac:chgData name="kei miyamoto" userId="01dee4b7d884e822" providerId="LiveId" clId="{96466B8E-8425-4B2F-8300-77798DFC9143}" dt="2023-02-07T13:01:55.227" v="1375" actId="1076"/>
          <ac:spMkLst>
            <pc:docMk/>
            <pc:sldMk cId="493979345" sldId="564"/>
            <ac:spMk id="10" creationId="{A644E80E-CD8D-E94D-81A6-8BB67E9CAFC1}"/>
          </ac:spMkLst>
        </pc:spChg>
        <pc:spChg chg="mod">
          <ac:chgData name="kei miyamoto" userId="01dee4b7d884e822" providerId="LiveId" clId="{96466B8E-8425-4B2F-8300-77798DFC9143}" dt="2023-02-07T13:01:55.227" v="1375" actId="1076"/>
          <ac:spMkLst>
            <pc:docMk/>
            <pc:sldMk cId="493979345" sldId="564"/>
            <ac:spMk id="12" creationId="{DCA82347-A21C-0C7C-15CE-7998DE9FDCCB}"/>
          </ac:spMkLst>
        </pc:spChg>
        <pc:picChg chg="mod">
          <ac:chgData name="kei miyamoto" userId="01dee4b7d884e822" providerId="LiveId" clId="{96466B8E-8425-4B2F-8300-77798DFC9143}" dt="2023-02-07T13:01:55.227" v="1375" actId="1076"/>
          <ac:picMkLst>
            <pc:docMk/>
            <pc:sldMk cId="493979345" sldId="564"/>
            <ac:picMk id="8" creationId="{DA55BC06-E603-DF8D-4F9A-DB81F1C04F38}"/>
          </ac:picMkLst>
        </pc:picChg>
      </pc:sldChg>
      <pc:sldChg chg="addSp delSp modSp add mod">
        <pc:chgData name="kei miyamoto" userId="01dee4b7d884e822" providerId="LiveId" clId="{96466B8E-8425-4B2F-8300-77798DFC9143}" dt="2023-02-07T13:26:49.326" v="2162" actId="1076"/>
        <pc:sldMkLst>
          <pc:docMk/>
          <pc:sldMk cId="3174277185" sldId="565"/>
        </pc:sldMkLst>
        <pc:spChg chg="mod">
          <ac:chgData name="kei miyamoto" userId="01dee4b7d884e822" providerId="LiveId" clId="{96466B8E-8425-4B2F-8300-77798DFC9143}" dt="2023-02-07T13:19:22.465" v="1846" actId="1076"/>
          <ac:spMkLst>
            <pc:docMk/>
            <pc:sldMk cId="3174277185" sldId="565"/>
            <ac:spMk id="2" creationId="{577F8388-0C66-A541-A42C-5F057D497DDA}"/>
          </ac:spMkLst>
        </pc:spChg>
        <pc:spChg chg="mod">
          <ac:chgData name="kei miyamoto" userId="01dee4b7d884e822" providerId="LiveId" clId="{96466B8E-8425-4B2F-8300-77798DFC9143}" dt="2023-02-07T13:24:04.470" v="2043" actId="1076"/>
          <ac:spMkLst>
            <pc:docMk/>
            <pc:sldMk cId="3174277185" sldId="565"/>
            <ac:spMk id="3" creationId="{7E9DA61A-0F2E-62E6-4457-60FDA0BFDD8C}"/>
          </ac:spMkLst>
        </pc:spChg>
        <pc:spChg chg="mod">
          <ac:chgData name="kei miyamoto" userId="01dee4b7d884e822" providerId="LiveId" clId="{96466B8E-8425-4B2F-8300-77798DFC9143}" dt="2023-02-07T13:12:41.281" v="1637" actId="1076"/>
          <ac:spMkLst>
            <pc:docMk/>
            <pc:sldMk cId="3174277185" sldId="565"/>
            <ac:spMk id="4" creationId="{74968641-8C6F-5A47-B3F0-C9632594C5A9}"/>
          </ac:spMkLst>
        </pc:spChg>
        <pc:spChg chg="mod">
          <ac:chgData name="kei miyamoto" userId="01dee4b7d884e822" providerId="LiveId" clId="{96466B8E-8425-4B2F-8300-77798DFC9143}" dt="2023-02-07T13:12:48.295" v="1638" actId="1076"/>
          <ac:spMkLst>
            <pc:docMk/>
            <pc:sldMk cId="3174277185" sldId="565"/>
            <ac:spMk id="6" creationId="{C5094655-628D-4642-A644-9194345B1DF9}"/>
          </ac:spMkLst>
        </pc:spChg>
        <pc:spChg chg="add mod">
          <ac:chgData name="kei miyamoto" userId="01dee4b7d884e822" providerId="LiveId" clId="{96466B8E-8425-4B2F-8300-77798DFC9143}" dt="2023-02-07T13:26:49.326" v="2162" actId="1076"/>
          <ac:spMkLst>
            <pc:docMk/>
            <pc:sldMk cId="3174277185" sldId="565"/>
            <ac:spMk id="11" creationId="{6CCD84B1-0D97-B907-485F-BC159D570CA3}"/>
          </ac:spMkLst>
        </pc:spChg>
        <pc:spChg chg="mod">
          <ac:chgData name="kei miyamoto" userId="01dee4b7d884e822" providerId="LiveId" clId="{96466B8E-8425-4B2F-8300-77798DFC9143}" dt="2023-02-07T13:23:33.452" v="2039" actId="1076"/>
          <ac:spMkLst>
            <pc:docMk/>
            <pc:sldMk cId="3174277185" sldId="565"/>
            <ac:spMk id="12" creationId="{DCA82347-A21C-0C7C-15CE-7998DE9FDCCB}"/>
          </ac:spMkLst>
        </pc:spChg>
        <pc:spChg chg="del mod">
          <ac:chgData name="kei miyamoto" userId="01dee4b7d884e822" providerId="LiveId" clId="{96466B8E-8425-4B2F-8300-77798DFC9143}" dt="2023-02-07T13:19:01.845" v="1843" actId="478"/>
          <ac:spMkLst>
            <pc:docMk/>
            <pc:sldMk cId="3174277185" sldId="565"/>
            <ac:spMk id="13" creationId="{B46321EF-F082-9C4D-9730-2EBB2FA70D26}"/>
          </ac:spMkLst>
        </pc:spChg>
        <pc:spChg chg="mod">
          <ac:chgData name="kei miyamoto" userId="01dee4b7d884e822" providerId="LiveId" clId="{96466B8E-8425-4B2F-8300-77798DFC9143}" dt="2023-02-07T13:14:05.857" v="1669" actId="6549"/>
          <ac:spMkLst>
            <pc:docMk/>
            <pc:sldMk cId="3174277185" sldId="565"/>
            <ac:spMk id="14" creationId="{E980CFDF-4D5D-8D4B-AAA6-56FAEE8E9A86}"/>
          </ac:spMkLst>
        </pc:spChg>
        <pc:spChg chg="del">
          <ac:chgData name="kei miyamoto" userId="01dee4b7d884e822" providerId="LiveId" clId="{96466B8E-8425-4B2F-8300-77798DFC9143}" dt="2023-02-07T13:07:21.690" v="1522" actId="478"/>
          <ac:spMkLst>
            <pc:docMk/>
            <pc:sldMk cId="3174277185" sldId="565"/>
            <ac:spMk id="15" creationId="{94B0649A-ECCE-E740-AB34-411C0FF82166}"/>
          </ac:spMkLst>
        </pc:spChg>
        <pc:spChg chg="del">
          <ac:chgData name="kei miyamoto" userId="01dee4b7d884e822" providerId="LiveId" clId="{96466B8E-8425-4B2F-8300-77798DFC9143}" dt="2023-02-07T13:07:50.217" v="1524" actId="478"/>
          <ac:spMkLst>
            <pc:docMk/>
            <pc:sldMk cId="3174277185" sldId="565"/>
            <ac:spMk id="16" creationId="{ADAD6AF9-5547-6945-87F4-48A8848ADE9B}"/>
          </ac:spMkLst>
        </pc:spChg>
        <pc:spChg chg="mod">
          <ac:chgData name="kei miyamoto" userId="01dee4b7d884e822" providerId="LiveId" clId="{96466B8E-8425-4B2F-8300-77798DFC9143}" dt="2023-02-07T13:20:10.291" v="1849" actId="1076"/>
          <ac:spMkLst>
            <pc:docMk/>
            <pc:sldMk cId="3174277185" sldId="565"/>
            <ac:spMk id="17" creationId="{DF82E27E-8826-174C-A949-103DC982698E}"/>
          </ac:spMkLst>
        </pc:spChg>
        <pc:spChg chg="mod">
          <ac:chgData name="kei miyamoto" userId="01dee4b7d884e822" providerId="LiveId" clId="{96466B8E-8425-4B2F-8300-77798DFC9143}" dt="2023-02-07T13:09:01.408" v="1527" actId="1076"/>
          <ac:spMkLst>
            <pc:docMk/>
            <pc:sldMk cId="3174277185" sldId="565"/>
            <ac:spMk id="18" creationId="{06E64D0E-C0EB-FC45-B5BC-97D9368A6225}"/>
          </ac:spMkLst>
        </pc:spChg>
        <pc:spChg chg="mod">
          <ac:chgData name="kei miyamoto" userId="01dee4b7d884e822" providerId="LiveId" clId="{96466B8E-8425-4B2F-8300-77798DFC9143}" dt="2023-02-07T13:12:41.281" v="1637" actId="1076"/>
          <ac:spMkLst>
            <pc:docMk/>
            <pc:sldMk cId="3174277185" sldId="565"/>
            <ac:spMk id="19" creationId="{B9190A6D-E948-3942-9856-B002498BCB0A}"/>
          </ac:spMkLst>
        </pc:spChg>
        <pc:picChg chg="mod">
          <ac:chgData name="kei miyamoto" userId="01dee4b7d884e822" providerId="LiveId" clId="{96466B8E-8425-4B2F-8300-77798DFC9143}" dt="2023-02-07T13:12:51.511" v="1639" actId="1076"/>
          <ac:picMkLst>
            <pc:docMk/>
            <pc:sldMk cId="3174277185" sldId="565"/>
            <ac:picMk id="22" creationId="{D0E83717-F939-6B12-676C-74EEA0E8359C}"/>
          </ac:picMkLst>
        </pc:picChg>
        <pc:picChg chg="del">
          <ac:chgData name="kei miyamoto" userId="01dee4b7d884e822" providerId="LiveId" clId="{96466B8E-8425-4B2F-8300-77798DFC9143}" dt="2023-02-07T13:13:12.304" v="1641" actId="478"/>
          <ac:picMkLst>
            <pc:docMk/>
            <pc:sldMk cId="3174277185" sldId="565"/>
            <ac:picMk id="23" creationId="{E007C44D-C376-EEA0-3EB0-DA96B030725A}"/>
          </ac:picMkLst>
        </pc:picChg>
        <pc:cxnChg chg="mod">
          <ac:chgData name="kei miyamoto" userId="01dee4b7d884e822" providerId="LiveId" clId="{96466B8E-8425-4B2F-8300-77798DFC9143}" dt="2023-02-07T13:11:46.326" v="1634" actId="14100"/>
          <ac:cxnSpMkLst>
            <pc:docMk/>
            <pc:sldMk cId="3174277185" sldId="565"/>
            <ac:cxnSpMk id="20" creationId="{3BCC12D2-DBB4-3F4A-93A4-AE4DB5CDA62F}"/>
          </ac:cxnSpMkLst>
        </pc:cxnChg>
      </pc:sldChg>
      <pc:sldMasterChg chg="addSldLayout delSldLayout">
        <pc:chgData name="kei miyamoto" userId="01dee4b7d884e822" providerId="LiveId" clId="{96466B8E-8425-4B2F-8300-77798DFC9143}" dt="2023-02-07T13:01:14.861" v="1373" actId="47"/>
        <pc:sldMasterMkLst>
          <pc:docMk/>
          <pc:sldMasterMk cId="3935305138" sldId="2147483648"/>
        </pc:sldMasterMkLst>
        <pc:sldLayoutChg chg="add del">
          <pc:chgData name="kei miyamoto" userId="01dee4b7d884e822" providerId="LiveId" clId="{96466B8E-8425-4B2F-8300-77798DFC9143}" dt="2023-02-07T13:01:14.861" v="1373" actId="47"/>
          <pc:sldLayoutMkLst>
            <pc:docMk/>
            <pc:sldMasterMk cId="3935305138" sldId="2147483648"/>
            <pc:sldLayoutMk cId="2942384842" sldId="2147483660"/>
          </pc:sldLayoutMkLst>
        </pc:sldLayoutChg>
      </pc:sldMasterChg>
    </pc:docChg>
  </pc:docChgLst>
  <pc:docChgLst>
    <pc:chgData name="kei miyamoto" userId="01dee4b7d884e822" providerId="LiveId" clId="{945B56E5-1163-4645-8D1A-9CD0B53EE35C}"/>
    <pc:docChg chg="custSel addSld delSld modSld">
      <pc:chgData name="kei miyamoto" userId="01dee4b7d884e822" providerId="LiveId" clId="{945B56E5-1163-4645-8D1A-9CD0B53EE35C}" dt="2023-03-04T00:49:14.110" v="56" actId="47"/>
      <pc:docMkLst>
        <pc:docMk/>
      </pc:docMkLst>
      <pc:sldChg chg="addSp delSp modSp mod">
        <pc:chgData name="kei miyamoto" userId="01dee4b7d884e822" providerId="LiveId" clId="{945B56E5-1163-4645-8D1A-9CD0B53EE35C}" dt="2023-03-04T00:48:18.747" v="51" actId="1076"/>
        <pc:sldMkLst>
          <pc:docMk/>
          <pc:sldMk cId="3174277185" sldId="565"/>
        </pc:sldMkLst>
        <pc:spChg chg="mod">
          <ac:chgData name="kei miyamoto" userId="01dee4b7d884e822" providerId="LiveId" clId="{945B56E5-1163-4645-8D1A-9CD0B53EE35C}" dt="2023-02-15T02:38:43.226" v="15" actId="1076"/>
          <ac:spMkLst>
            <pc:docMk/>
            <pc:sldMk cId="3174277185" sldId="565"/>
            <ac:spMk id="4" creationId="{74968641-8C6F-5A47-B3F0-C9632594C5A9}"/>
          </ac:spMkLst>
        </pc:spChg>
        <pc:spChg chg="add del mod">
          <ac:chgData name="kei miyamoto" userId="01dee4b7d884e822" providerId="LiveId" clId="{945B56E5-1163-4645-8D1A-9CD0B53EE35C}" dt="2023-02-15T04:12:00.684" v="28" actId="478"/>
          <ac:spMkLst>
            <pc:docMk/>
            <pc:sldMk cId="3174277185" sldId="565"/>
            <ac:spMk id="5" creationId="{3D4C5BBD-4E6D-116D-5B6D-C0D9674CC4F1}"/>
          </ac:spMkLst>
        </pc:spChg>
        <pc:spChg chg="del">
          <ac:chgData name="kei miyamoto" userId="01dee4b7d884e822" providerId="LiveId" clId="{945B56E5-1163-4645-8D1A-9CD0B53EE35C}" dt="2023-02-15T02:35:51.210" v="0" actId="478"/>
          <ac:spMkLst>
            <pc:docMk/>
            <pc:sldMk cId="3174277185" sldId="565"/>
            <ac:spMk id="5" creationId="{A3E1BB59-D288-2E4B-BD03-8A64EED9BDFD}"/>
          </ac:spMkLst>
        </pc:spChg>
        <pc:spChg chg="add mod">
          <ac:chgData name="kei miyamoto" userId="01dee4b7d884e822" providerId="LiveId" clId="{945B56E5-1163-4645-8D1A-9CD0B53EE35C}" dt="2023-03-04T00:48:04.389" v="50" actId="1076"/>
          <ac:spMkLst>
            <pc:docMk/>
            <pc:sldMk cId="3174277185" sldId="565"/>
            <ac:spMk id="5" creationId="{DBF7E11D-8F1A-C232-9F81-029A34006EEC}"/>
          </ac:spMkLst>
        </pc:spChg>
        <pc:spChg chg="mod">
          <ac:chgData name="kei miyamoto" userId="01dee4b7d884e822" providerId="LiveId" clId="{945B56E5-1163-4645-8D1A-9CD0B53EE35C}" dt="2023-02-15T04:12:18.005" v="34" actId="1076"/>
          <ac:spMkLst>
            <pc:docMk/>
            <pc:sldMk cId="3174277185" sldId="565"/>
            <ac:spMk id="7" creationId="{2B7EA94D-4E1D-7CE3-BE7F-808EC83592C0}"/>
          </ac:spMkLst>
        </pc:spChg>
        <pc:spChg chg="mod">
          <ac:chgData name="kei miyamoto" userId="01dee4b7d884e822" providerId="LiveId" clId="{945B56E5-1163-4645-8D1A-9CD0B53EE35C}" dt="2023-02-15T02:37:26.595" v="8" actId="1076"/>
          <ac:spMkLst>
            <pc:docMk/>
            <pc:sldMk cId="3174277185" sldId="565"/>
            <ac:spMk id="9" creationId="{1DD333DA-9F12-53DA-6D8F-4E6862671DA5}"/>
          </ac:spMkLst>
        </pc:spChg>
        <pc:spChg chg="mod">
          <ac:chgData name="kei miyamoto" userId="01dee4b7d884e822" providerId="LiveId" clId="{945B56E5-1163-4645-8D1A-9CD0B53EE35C}" dt="2023-03-04T00:48:18.747" v="51" actId="1076"/>
          <ac:spMkLst>
            <pc:docMk/>
            <pc:sldMk cId="3174277185" sldId="565"/>
            <ac:spMk id="12" creationId="{DCA82347-A21C-0C7C-15CE-7998DE9FDCCB}"/>
          </ac:spMkLst>
        </pc:spChg>
        <pc:spChg chg="mod">
          <ac:chgData name="kei miyamoto" userId="01dee4b7d884e822" providerId="LiveId" clId="{945B56E5-1163-4645-8D1A-9CD0B53EE35C}" dt="2023-02-15T02:38:18.900" v="13" actId="1076"/>
          <ac:spMkLst>
            <pc:docMk/>
            <pc:sldMk cId="3174277185" sldId="565"/>
            <ac:spMk id="19" creationId="{B9190A6D-E948-3942-9856-B002498BCB0A}"/>
          </ac:spMkLst>
        </pc:spChg>
        <pc:picChg chg="mod">
          <ac:chgData name="kei miyamoto" userId="01dee4b7d884e822" providerId="LiveId" clId="{945B56E5-1163-4645-8D1A-9CD0B53EE35C}" dt="2023-02-15T04:14:04.647" v="44" actId="1076"/>
          <ac:picMkLst>
            <pc:docMk/>
            <pc:sldMk cId="3174277185" sldId="565"/>
            <ac:picMk id="13" creationId="{574EC858-9A14-8279-1EED-672F61E7749E}"/>
          </ac:picMkLst>
        </pc:picChg>
        <pc:picChg chg="mod">
          <ac:chgData name="kei miyamoto" userId="01dee4b7d884e822" providerId="LiveId" clId="{945B56E5-1163-4645-8D1A-9CD0B53EE35C}" dt="2023-02-15T04:12:58.191" v="37" actId="1076"/>
          <ac:picMkLst>
            <pc:docMk/>
            <pc:sldMk cId="3174277185" sldId="565"/>
            <ac:picMk id="22" creationId="{D0E83717-F939-6B12-676C-74EEA0E8359C}"/>
          </ac:picMkLst>
        </pc:picChg>
      </pc:sldChg>
      <pc:sldChg chg="del">
        <pc:chgData name="kei miyamoto" userId="01dee4b7d884e822" providerId="LiveId" clId="{945B56E5-1163-4645-8D1A-9CD0B53EE35C}" dt="2023-02-15T02:38:57.145" v="17" actId="47"/>
        <pc:sldMkLst>
          <pc:docMk/>
          <pc:sldMk cId="3249411623" sldId="570"/>
        </pc:sldMkLst>
      </pc:sldChg>
      <pc:sldChg chg="modSp add del mod">
        <pc:chgData name="kei miyamoto" userId="01dee4b7d884e822" providerId="LiveId" clId="{945B56E5-1163-4645-8D1A-9CD0B53EE35C}" dt="2023-02-15T04:14:14.066" v="46" actId="47"/>
        <pc:sldMkLst>
          <pc:docMk/>
          <pc:sldMk cId="716782734" sldId="571"/>
        </pc:sldMkLst>
        <pc:spChg chg="mod">
          <ac:chgData name="kei miyamoto" userId="01dee4b7d884e822" providerId="LiveId" clId="{945B56E5-1163-4645-8D1A-9CD0B53EE35C}" dt="2023-02-15T02:39:06.655" v="18" actId="207"/>
          <ac:spMkLst>
            <pc:docMk/>
            <pc:sldMk cId="716782734" sldId="571"/>
            <ac:spMk id="2" creationId="{577F8388-0C66-A541-A42C-5F057D497DDA}"/>
          </ac:spMkLst>
        </pc:spChg>
      </pc:sldChg>
      <pc:sldChg chg="modSp add del mod">
        <pc:chgData name="kei miyamoto" userId="01dee4b7d884e822" providerId="LiveId" clId="{945B56E5-1163-4645-8D1A-9CD0B53EE35C}" dt="2023-03-04T00:49:14.110" v="56" actId="47"/>
        <pc:sldMkLst>
          <pc:docMk/>
          <pc:sldMk cId="545521992" sldId="572"/>
        </pc:sldMkLst>
        <pc:spChg chg="mod">
          <ac:chgData name="kei miyamoto" userId="01dee4b7d884e822" providerId="LiveId" clId="{945B56E5-1163-4645-8D1A-9CD0B53EE35C}" dt="2023-02-15T04:14:25.474" v="47" actId="207"/>
          <ac:spMkLst>
            <pc:docMk/>
            <pc:sldMk cId="545521992" sldId="572"/>
            <ac:spMk id="2" creationId="{577F8388-0C66-A541-A42C-5F057D497DDA}"/>
          </ac:spMkLst>
        </pc:spChg>
      </pc:sldChg>
      <pc:sldChg chg="modSp add mod">
        <pc:chgData name="kei miyamoto" userId="01dee4b7d884e822" providerId="LiveId" clId="{945B56E5-1163-4645-8D1A-9CD0B53EE35C}" dt="2023-03-04T00:49:09.800" v="55" actId="207"/>
        <pc:sldMkLst>
          <pc:docMk/>
          <pc:sldMk cId="92900420" sldId="573"/>
        </pc:sldMkLst>
        <pc:spChg chg="mod">
          <ac:chgData name="kei miyamoto" userId="01dee4b7d884e822" providerId="LiveId" clId="{945B56E5-1163-4645-8D1A-9CD0B53EE35C}" dt="2023-03-04T00:49:09.800" v="55" actId="207"/>
          <ac:spMkLst>
            <pc:docMk/>
            <pc:sldMk cId="92900420" sldId="573"/>
            <ac:spMk id="2" creationId="{577F8388-0C66-A541-A42C-5F057D497DD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1FA34261-E982-2DC4-CC6D-3CEA4F2A511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79EE6E92-DA04-DEF8-AA8E-DFB39CA2ADD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54DAEF9-B51B-4935-8E11-CD1CBB70C517}" type="datetimeFigureOut">
              <a:rPr kumimoji="1" lang="ja-JP" altLang="en-US" smtClean="0"/>
              <a:t>2023/3/4</a:t>
            </a:fld>
            <a:endParaRPr kumimoji="1" lang="ja-JP" altLang="en-US"/>
          </a:p>
        </p:txBody>
      </p:sp>
      <p:sp>
        <p:nvSpPr>
          <p:cNvPr id="4" name="フッター プレースホルダー 3">
            <a:extLst>
              <a:ext uri="{FF2B5EF4-FFF2-40B4-BE49-F238E27FC236}">
                <a16:creationId xmlns:a16="http://schemas.microsoft.com/office/drawing/2014/main" id="{B777985F-D640-486D-9F23-DB4FF468849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Drive our dreams  </a:t>
            </a:r>
            <a:r>
              <a:rPr kumimoji="1" lang="ja-JP" altLang="en-US"/>
              <a:t>日本の魅力で世界を席巻しよう</a:t>
            </a:r>
          </a:p>
        </p:txBody>
      </p:sp>
      <p:sp>
        <p:nvSpPr>
          <p:cNvPr id="5" name="スライド番号プレースホルダー 4">
            <a:extLst>
              <a:ext uri="{FF2B5EF4-FFF2-40B4-BE49-F238E27FC236}">
                <a16:creationId xmlns:a16="http://schemas.microsoft.com/office/drawing/2014/main" id="{61C9BB5B-84E9-EE37-ED9F-D25B3A3D88C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52C5DB0-B52B-4974-B3E5-0234587EE299}" type="slidenum">
              <a:rPr kumimoji="1" lang="ja-JP" altLang="en-US" smtClean="0"/>
              <a:t>‹#›</a:t>
            </a:fld>
            <a:endParaRPr kumimoji="1" lang="ja-JP" altLang="en-US"/>
          </a:p>
        </p:txBody>
      </p:sp>
    </p:spTree>
    <p:extLst>
      <p:ext uri="{BB962C8B-B14F-4D97-AF65-F5344CB8AC3E}">
        <p14:creationId xmlns:p14="http://schemas.microsoft.com/office/powerpoint/2010/main" val="4403526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88FCFF-5CE1-E54F-A79F-2CEE3646DA60}" type="datetimeFigureOut">
              <a:rPr kumimoji="1" lang="ja-JP" altLang="en-US" smtClean="0"/>
              <a:t>2023/3/4</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kumimoji="1" lang="en-US" altLang="ja-JP"/>
              <a:t>Drive our dreams  </a:t>
            </a:r>
            <a:r>
              <a:rPr kumimoji="1" lang="ja-JP" altLang="en-US"/>
              <a:t>日本の魅力で世界を席巻しよう</a:t>
            </a:r>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BE26C4-5CB2-AD43-936C-B9C7C39043E1}" type="slidenum">
              <a:rPr kumimoji="1" lang="ja-JP" altLang="en-US" smtClean="0"/>
              <a:t>‹#›</a:t>
            </a:fld>
            <a:endParaRPr kumimoji="1" lang="ja-JP" altLang="en-US"/>
          </a:p>
        </p:txBody>
      </p:sp>
    </p:spTree>
    <p:extLst>
      <p:ext uri="{BB962C8B-B14F-4D97-AF65-F5344CB8AC3E}">
        <p14:creationId xmlns:p14="http://schemas.microsoft.com/office/powerpoint/2010/main" val="223261338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B566590-B796-4A3B-B3EE-7E49438685E0}" type="datetime1">
              <a:rPr kumimoji="1" lang="ja-JP" altLang="en-US" smtClean="0"/>
              <a:t>2023/3/4</a:t>
            </a:fld>
            <a:endParaRPr kumimoji="1" lang="ja-JP" altLang="en-US"/>
          </a:p>
        </p:txBody>
      </p:sp>
      <p:sp>
        <p:nvSpPr>
          <p:cNvPr id="5" name="Footer Placeholder 4"/>
          <p:cNvSpPr>
            <a:spLocks noGrp="1"/>
          </p:cNvSpPr>
          <p:nvPr>
            <p:ph type="ftr" sz="quarter" idx="11"/>
          </p:nvPr>
        </p:nvSpPr>
        <p:spPr/>
        <p:txBody>
          <a:bodyPr/>
          <a:lstStyle/>
          <a:p>
            <a:r>
              <a:rPr kumimoji="1" lang="en-US" altLang="ja-JP"/>
              <a:t>Drive our dreams  </a:t>
            </a:r>
            <a:r>
              <a:rPr kumimoji="1" lang="ja-JP" altLang="en-US"/>
              <a:t>日本の魅力で世界を席巻しよう</a:t>
            </a:r>
          </a:p>
        </p:txBody>
      </p:sp>
      <p:sp>
        <p:nvSpPr>
          <p:cNvPr id="6" name="Slide Number Placeholder 5"/>
          <p:cNvSpPr>
            <a:spLocks noGrp="1"/>
          </p:cNvSpPr>
          <p:nvPr>
            <p:ph type="sldNum" sz="quarter" idx="12"/>
          </p:nvPr>
        </p:nvSpPr>
        <p:spPr/>
        <p:txBody>
          <a:bodyPr/>
          <a:lstStyle/>
          <a:p>
            <a:fld id="{4EEB1061-1F72-DA4C-825E-C71434AB9025}" type="slidenum">
              <a:rPr kumimoji="1" lang="ja-JP" altLang="en-US" smtClean="0"/>
              <a:t>‹#›</a:t>
            </a:fld>
            <a:endParaRPr kumimoji="1" lang="ja-JP" altLang="en-US"/>
          </a:p>
        </p:txBody>
      </p:sp>
    </p:spTree>
    <p:extLst>
      <p:ext uri="{BB962C8B-B14F-4D97-AF65-F5344CB8AC3E}">
        <p14:creationId xmlns:p14="http://schemas.microsoft.com/office/powerpoint/2010/main" val="1949931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F443C63-53E7-4AD1-AB71-0EFACE8E1EE0}" type="datetime1">
              <a:rPr kumimoji="1" lang="ja-JP" altLang="en-US" smtClean="0"/>
              <a:t>2023/3/4</a:t>
            </a:fld>
            <a:endParaRPr kumimoji="1" lang="ja-JP" altLang="en-US"/>
          </a:p>
        </p:txBody>
      </p:sp>
      <p:sp>
        <p:nvSpPr>
          <p:cNvPr id="5" name="Footer Placeholder 4"/>
          <p:cNvSpPr>
            <a:spLocks noGrp="1"/>
          </p:cNvSpPr>
          <p:nvPr>
            <p:ph type="ftr" sz="quarter" idx="11"/>
          </p:nvPr>
        </p:nvSpPr>
        <p:spPr/>
        <p:txBody>
          <a:bodyPr/>
          <a:lstStyle/>
          <a:p>
            <a:r>
              <a:rPr kumimoji="1" lang="en-US" altLang="ja-JP"/>
              <a:t>Drive our dreams  </a:t>
            </a:r>
            <a:r>
              <a:rPr kumimoji="1" lang="ja-JP" altLang="en-US"/>
              <a:t>日本の魅力で世界を席巻しよう</a:t>
            </a:r>
          </a:p>
        </p:txBody>
      </p:sp>
      <p:sp>
        <p:nvSpPr>
          <p:cNvPr id="6" name="Slide Number Placeholder 5"/>
          <p:cNvSpPr>
            <a:spLocks noGrp="1"/>
          </p:cNvSpPr>
          <p:nvPr>
            <p:ph type="sldNum" sz="quarter" idx="12"/>
          </p:nvPr>
        </p:nvSpPr>
        <p:spPr/>
        <p:txBody>
          <a:bodyPr/>
          <a:lstStyle/>
          <a:p>
            <a:fld id="{4EEB1061-1F72-DA4C-825E-C71434AB9025}" type="slidenum">
              <a:rPr kumimoji="1" lang="ja-JP" altLang="en-US" smtClean="0"/>
              <a:t>‹#›</a:t>
            </a:fld>
            <a:endParaRPr kumimoji="1" lang="ja-JP" altLang="en-US"/>
          </a:p>
        </p:txBody>
      </p:sp>
    </p:spTree>
    <p:extLst>
      <p:ext uri="{BB962C8B-B14F-4D97-AF65-F5344CB8AC3E}">
        <p14:creationId xmlns:p14="http://schemas.microsoft.com/office/powerpoint/2010/main" val="3591372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C208E3-4670-4CF8-99A8-DA7B17805E9D}" type="datetime1">
              <a:rPr kumimoji="1" lang="ja-JP" altLang="en-US" smtClean="0"/>
              <a:t>2023/3/4</a:t>
            </a:fld>
            <a:endParaRPr kumimoji="1" lang="ja-JP" altLang="en-US"/>
          </a:p>
        </p:txBody>
      </p:sp>
      <p:sp>
        <p:nvSpPr>
          <p:cNvPr id="5" name="Footer Placeholder 4"/>
          <p:cNvSpPr>
            <a:spLocks noGrp="1"/>
          </p:cNvSpPr>
          <p:nvPr>
            <p:ph type="ftr" sz="quarter" idx="11"/>
          </p:nvPr>
        </p:nvSpPr>
        <p:spPr/>
        <p:txBody>
          <a:bodyPr/>
          <a:lstStyle/>
          <a:p>
            <a:r>
              <a:rPr kumimoji="1" lang="en-US" altLang="ja-JP"/>
              <a:t>Drive our dreams  </a:t>
            </a:r>
            <a:r>
              <a:rPr kumimoji="1" lang="ja-JP" altLang="en-US"/>
              <a:t>日本の魅力で世界を席巻しよう</a:t>
            </a:r>
          </a:p>
        </p:txBody>
      </p:sp>
      <p:sp>
        <p:nvSpPr>
          <p:cNvPr id="6" name="Slide Number Placeholder 5"/>
          <p:cNvSpPr>
            <a:spLocks noGrp="1"/>
          </p:cNvSpPr>
          <p:nvPr>
            <p:ph type="sldNum" sz="quarter" idx="12"/>
          </p:nvPr>
        </p:nvSpPr>
        <p:spPr/>
        <p:txBody>
          <a:bodyPr/>
          <a:lstStyle/>
          <a:p>
            <a:fld id="{4EEB1061-1F72-DA4C-825E-C71434AB9025}" type="slidenum">
              <a:rPr kumimoji="1" lang="ja-JP" altLang="en-US" smtClean="0"/>
              <a:t>‹#›</a:t>
            </a:fld>
            <a:endParaRPr kumimoji="1" lang="ja-JP" altLang="en-US"/>
          </a:p>
        </p:txBody>
      </p:sp>
    </p:spTree>
    <p:extLst>
      <p:ext uri="{BB962C8B-B14F-4D97-AF65-F5344CB8AC3E}">
        <p14:creationId xmlns:p14="http://schemas.microsoft.com/office/powerpoint/2010/main" val="35933143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7" name="フリーフォーム 6">
            <a:extLst>
              <a:ext uri="{FF2B5EF4-FFF2-40B4-BE49-F238E27FC236}">
                <a16:creationId xmlns:a16="http://schemas.microsoft.com/office/drawing/2014/main" id="{649A06F5-22E3-9542-8948-594E6A6C2BC2}"/>
              </a:ext>
            </a:extLst>
          </p:cNvPr>
          <p:cNvSpPr/>
          <p:nvPr userDrawn="1"/>
        </p:nvSpPr>
        <p:spPr>
          <a:xfrm>
            <a:off x="6099102" y="0"/>
            <a:ext cx="3806898" cy="6858000"/>
          </a:xfrm>
          <a:custGeom>
            <a:avLst/>
            <a:gdLst>
              <a:gd name="connsiteX0" fmla="*/ 6598023 w 6598023"/>
              <a:gd name="connsiteY0" fmla="*/ 14080 h 6858000"/>
              <a:gd name="connsiteX1" fmla="*/ 6598023 w 6598023"/>
              <a:gd name="connsiteY1" fmla="*/ 6858000 h 6858000"/>
              <a:gd name="connsiteX2" fmla="*/ 0 w 6598023"/>
              <a:gd name="connsiteY2" fmla="*/ 6858000 h 6858000"/>
              <a:gd name="connsiteX3" fmla="*/ 0 w 6598023"/>
              <a:gd name="connsiteY3" fmla="*/ 6851781 h 6858000"/>
              <a:gd name="connsiteX4" fmla="*/ 106216 w 6598023"/>
              <a:gd name="connsiteY4" fmla="*/ 6849095 h 6858000"/>
              <a:gd name="connsiteX5" fmla="*/ 6589120 w 6598023"/>
              <a:gd name="connsiteY5" fmla="*/ 366190 h 6858000"/>
              <a:gd name="connsiteX6" fmla="*/ 6597671 w 6598023"/>
              <a:gd name="connsiteY6" fmla="*/ 0 h 6858000"/>
              <a:gd name="connsiteX7" fmla="*/ 6598023 w 6598023"/>
              <a:gd name="connsiteY7" fmla="*/ 0 h 6858000"/>
              <a:gd name="connsiteX8" fmla="*/ 6598023 w 6598023"/>
              <a:gd name="connsiteY8" fmla="*/ 1391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98023" h="6858000">
                <a:moveTo>
                  <a:pt x="6598023" y="14080"/>
                </a:moveTo>
                <a:lnTo>
                  <a:pt x="6598023" y="6858000"/>
                </a:lnTo>
                <a:lnTo>
                  <a:pt x="0" y="6858000"/>
                </a:lnTo>
                <a:lnTo>
                  <a:pt x="0" y="6851781"/>
                </a:lnTo>
                <a:lnTo>
                  <a:pt x="106216" y="6849095"/>
                </a:lnTo>
                <a:cubicBezTo>
                  <a:pt x="3605728" y="6671704"/>
                  <a:pt x="6411729" y="3865704"/>
                  <a:pt x="6589120" y="366190"/>
                </a:cubicBezTo>
                <a:close/>
                <a:moveTo>
                  <a:pt x="6597671" y="0"/>
                </a:moveTo>
                <a:lnTo>
                  <a:pt x="6598023" y="0"/>
                </a:lnTo>
                <a:lnTo>
                  <a:pt x="6598023" y="13918"/>
                </a:lnTo>
                <a:close/>
              </a:path>
            </a:pathLst>
          </a:custGeom>
          <a:pattFill prst="ltHorz">
            <a:fgClr>
              <a:schemeClr val="tx2">
                <a:lumMod val="20000"/>
                <a:lumOff val="80000"/>
              </a:schemeClr>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kumimoji="1" lang="ja-JP" altLang="en-US" sz="1463"/>
          </a:p>
        </p:txBody>
      </p:sp>
      <p:sp>
        <p:nvSpPr>
          <p:cNvPr id="8" name="正方形/長方形 7">
            <a:extLst>
              <a:ext uri="{FF2B5EF4-FFF2-40B4-BE49-F238E27FC236}">
                <a16:creationId xmlns:a16="http://schemas.microsoft.com/office/drawing/2014/main" id="{C77B1A68-C9A8-1A4F-9BDA-806846855F24}"/>
              </a:ext>
            </a:extLst>
          </p:cNvPr>
          <p:cNvSpPr/>
          <p:nvPr userDrawn="1"/>
        </p:nvSpPr>
        <p:spPr>
          <a:xfrm>
            <a:off x="0" y="0"/>
            <a:ext cx="9906000" cy="6858000"/>
          </a:xfrm>
          <a:prstGeom prst="rect">
            <a:avLst/>
          </a:prstGeom>
          <a:gradFill>
            <a:gsLst>
              <a:gs pos="0">
                <a:schemeClr val="tx2">
                  <a:lumMod val="20000"/>
                  <a:lumOff val="80000"/>
                  <a:alpha val="49741"/>
                </a:schemeClr>
              </a:gs>
              <a:gs pos="100000">
                <a:schemeClr val="tx2">
                  <a:alpha val="25361"/>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463"/>
          </a:p>
        </p:txBody>
      </p:sp>
    </p:spTree>
    <p:extLst>
      <p:ext uri="{BB962C8B-B14F-4D97-AF65-F5344CB8AC3E}">
        <p14:creationId xmlns:p14="http://schemas.microsoft.com/office/powerpoint/2010/main" val="1762896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42F1DA7-BF89-4B76-858F-3D537B9F6C9D}" type="datetime1">
              <a:rPr kumimoji="1" lang="ja-JP" altLang="en-US" smtClean="0"/>
              <a:t>2023/3/4</a:t>
            </a:fld>
            <a:endParaRPr kumimoji="1" lang="ja-JP" altLang="en-US"/>
          </a:p>
        </p:txBody>
      </p:sp>
      <p:sp>
        <p:nvSpPr>
          <p:cNvPr id="5" name="Footer Placeholder 4"/>
          <p:cNvSpPr>
            <a:spLocks noGrp="1"/>
          </p:cNvSpPr>
          <p:nvPr>
            <p:ph type="ftr" sz="quarter" idx="11"/>
          </p:nvPr>
        </p:nvSpPr>
        <p:spPr/>
        <p:txBody>
          <a:bodyPr/>
          <a:lstStyle/>
          <a:p>
            <a:r>
              <a:rPr kumimoji="1" lang="en-US" altLang="ja-JP"/>
              <a:t>Drive our dreams  </a:t>
            </a:r>
            <a:r>
              <a:rPr kumimoji="1" lang="ja-JP" altLang="en-US"/>
              <a:t>日本の魅力で世界を席巻しよう</a:t>
            </a:r>
          </a:p>
        </p:txBody>
      </p:sp>
      <p:sp>
        <p:nvSpPr>
          <p:cNvPr id="6" name="Slide Number Placeholder 5"/>
          <p:cNvSpPr>
            <a:spLocks noGrp="1"/>
          </p:cNvSpPr>
          <p:nvPr>
            <p:ph type="sldNum" sz="quarter" idx="12"/>
          </p:nvPr>
        </p:nvSpPr>
        <p:spPr/>
        <p:txBody>
          <a:bodyPr/>
          <a:lstStyle/>
          <a:p>
            <a:fld id="{4EEB1061-1F72-DA4C-825E-C71434AB9025}" type="slidenum">
              <a:rPr kumimoji="1" lang="ja-JP" altLang="en-US" smtClean="0"/>
              <a:t>‹#›</a:t>
            </a:fld>
            <a:endParaRPr kumimoji="1" lang="ja-JP" altLang="en-US"/>
          </a:p>
        </p:txBody>
      </p:sp>
    </p:spTree>
    <p:extLst>
      <p:ext uri="{BB962C8B-B14F-4D97-AF65-F5344CB8AC3E}">
        <p14:creationId xmlns:p14="http://schemas.microsoft.com/office/powerpoint/2010/main" val="3710372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AC5D1DF-9B01-48DD-9DD0-BFF21256DA71}" type="datetime1">
              <a:rPr kumimoji="1" lang="ja-JP" altLang="en-US" smtClean="0"/>
              <a:t>2023/3/4</a:t>
            </a:fld>
            <a:endParaRPr kumimoji="1" lang="ja-JP" altLang="en-US"/>
          </a:p>
        </p:txBody>
      </p:sp>
      <p:sp>
        <p:nvSpPr>
          <p:cNvPr id="5" name="Footer Placeholder 4"/>
          <p:cNvSpPr>
            <a:spLocks noGrp="1"/>
          </p:cNvSpPr>
          <p:nvPr>
            <p:ph type="ftr" sz="quarter" idx="11"/>
          </p:nvPr>
        </p:nvSpPr>
        <p:spPr/>
        <p:txBody>
          <a:bodyPr/>
          <a:lstStyle/>
          <a:p>
            <a:r>
              <a:rPr kumimoji="1" lang="en-US" altLang="ja-JP"/>
              <a:t>Drive our dreams  </a:t>
            </a:r>
            <a:r>
              <a:rPr kumimoji="1" lang="ja-JP" altLang="en-US"/>
              <a:t>日本の魅力で世界を席巻しよう</a:t>
            </a:r>
          </a:p>
        </p:txBody>
      </p:sp>
      <p:sp>
        <p:nvSpPr>
          <p:cNvPr id="6" name="Slide Number Placeholder 5"/>
          <p:cNvSpPr>
            <a:spLocks noGrp="1"/>
          </p:cNvSpPr>
          <p:nvPr>
            <p:ph type="sldNum" sz="quarter" idx="12"/>
          </p:nvPr>
        </p:nvSpPr>
        <p:spPr/>
        <p:txBody>
          <a:bodyPr/>
          <a:lstStyle/>
          <a:p>
            <a:fld id="{4EEB1061-1F72-DA4C-825E-C71434AB9025}" type="slidenum">
              <a:rPr kumimoji="1" lang="ja-JP" altLang="en-US" smtClean="0"/>
              <a:t>‹#›</a:t>
            </a:fld>
            <a:endParaRPr kumimoji="1" lang="ja-JP" altLang="en-US"/>
          </a:p>
        </p:txBody>
      </p:sp>
    </p:spTree>
    <p:extLst>
      <p:ext uri="{BB962C8B-B14F-4D97-AF65-F5344CB8AC3E}">
        <p14:creationId xmlns:p14="http://schemas.microsoft.com/office/powerpoint/2010/main" val="32850936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C8F6E33-AB4B-4FE1-850B-658A2F45E4B9}" type="datetime1">
              <a:rPr kumimoji="1" lang="ja-JP" altLang="en-US" smtClean="0"/>
              <a:t>2023/3/4</a:t>
            </a:fld>
            <a:endParaRPr kumimoji="1" lang="ja-JP" altLang="en-US"/>
          </a:p>
        </p:txBody>
      </p:sp>
      <p:sp>
        <p:nvSpPr>
          <p:cNvPr id="6" name="Footer Placeholder 5"/>
          <p:cNvSpPr>
            <a:spLocks noGrp="1"/>
          </p:cNvSpPr>
          <p:nvPr>
            <p:ph type="ftr" sz="quarter" idx="11"/>
          </p:nvPr>
        </p:nvSpPr>
        <p:spPr/>
        <p:txBody>
          <a:bodyPr/>
          <a:lstStyle/>
          <a:p>
            <a:r>
              <a:rPr kumimoji="1" lang="en-US" altLang="ja-JP"/>
              <a:t>Drive our dreams  </a:t>
            </a:r>
            <a:r>
              <a:rPr kumimoji="1" lang="ja-JP" altLang="en-US"/>
              <a:t>日本の魅力で世界を席巻しよう</a:t>
            </a:r>
          </a:p>
        </p:txBody>
      </p:sp>
      <p:sp>
        <p:nvSpPr>
          <p:cNvPr id="7" name="Slide Number Placeholder 6"/>
          <p:cNvSpPr>
            <a:spLocks noGrp="1"/>
          </p:cNvSpPr>
          <p:nvPr>
            <p:ph type="sldNum" sz="quarter" idx="12"/>
          </p:nvPr>
        </p:nvSpPr>
        <p:spPr/>
        <p:txBody>
          <a:bodyPr/>
          <a:lstStyle/>
          <a:p>
            <a:fld id="{4EEB1061-1F72-DA4C-825E-C71434AB9025}" type="slidenum">
              <a:rPr kumimoji="1" lang="ja-JP" altLang="en-US" smtClean="0"/>
              <a:t>‹#›</a:t>
            </a:fld>
            <a:endParaRPr kumimoji="1" lang="ja-JP" altLang="en-US"/>
          </a:p>
        </p:txBody>
      </p:sp>
    </p:spTree>
    <p:extLst>
      <p:ext uri="{BB962C8B-B14F-4D97-AF65-F5344CB8AC3E}">
        <p14:creationId xmlns:p14="http://schemas.microsoft.com/office/powerpoint/2010/main" val="3379500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99173A8-A2ED-45D9-BD7F-B199AEEBA1C0}" type="datetime1">
              <a:rPr kumimoji="1" lang="ja-JP" altLang="en-US" smtClean="0"/>
              <a:t>2023/3/4</a:t>
            </a:fld>
            <a:endParaRPr kumimoji="1" lang="ja-JP" altLang="en-US"/>
          </a:p>
        </p:txBody>
      </p:sp>
      <p:sp>
        <p:nvSpPr>
          <p:cNvPr id="8" name="Footer Placeholder 7"/>
          <p:cNvSpPr>
            <a:spLocks noGrp="1"/>
          </p:cNvSpPr>
          <p:nvPr>
            <p:ph type="ftr" sz="quarter" idx="11"/>
          </p:nvPr>
        </p:nvSpPr>
        <p:spPr/>
        <p:txBody>
          <a:bodyPr/>
          <a:lstStyle/>
          <a:p>
            <a:r>
              <a:rPr kumimoji="1" lang="en-US" altLang="ja-JP"/>
              <a:t>Drive our dreams  </a:t>
            </a:r>
            <a:r>
              <a:rPr kumimoji="1" lang="ja-JP" altLang="en-US"/>
              <a:t>日本の魅力で世界を席巻しよう</a:t>
            </a:r>
          </a:p>
        </p:txBody>
      </p:sp>
      <p:sp>
        <p:nvSpPr>
          <p:cNvPr id="9" name="Slide Number Placeholder 8"/>
          <p:cNvSpPr>
            <a:spLocks noGrp="1"/>
          </p:cNvSpPr>
          <p:nvPr>
            <p:ph type="sldNum" sz="quarter" idx="12"/>
          </p:nvPr>
        </p:nvSpPr>
        <p:spPr/>
        <p:txBody>
          <a:bodyPr/>
          <a:lstStyle/>
          <a:p>
            <a:fld id="{4EEB1061-1F72-DA4C-825E-C71434AB9025}" type="slidenum">
              <a:rPr kumimoji="1" lang="ja-JP" altLang="en-US" smtClean="0"/>
              <a:t>‹#›</a:t>
            </a:fld>
            <a:endParaRPr kumimoji="1" lang="ja-JP" altLang="en-US"/>
          </a:p>
        </p:txBody>
      </p:sp>
    </p:spTree>
    <p:extLst>
      <p:ext uri="{BB962C8B-B14F-4D97-AF65-F5344CB8AC3E}">
        <p14:creationId xmlns:p14="http://schemas.microsoft.com/office/powerpoint/2010/main" val="10598082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F07810A1-02FC-49B0-BD92-7B836D4FE3F2}" type="datetime1">
              <a:rPr kumimoji="1" lang="ja-JP" altLang="en-US" smtClean="0"/>
              <a:t>2023/3/4</a:t>
            </a:fld>
            <a:endParaRPr kumimoji="1" lang="ja-JP" altLang="en-US"/>
          </a:p>
        </p:txBody>
      </p:sp>
      <p:sp>
        <p:nvSpPr>
          <p:cNvPr id="4" name="Footer Placeholder 3"/>
          <p:cNvSpPr>
            <a:spLocks noGrp="1"/>
          </p:cNvSpPr>
          <p:nvPr>
            <p:ph type="ftr" sz="quarter" idx="11"/>
          </p:nvPr>
        </p:nvSpPr>
        <p:spPr/>
        <p:txBody>
          <a:bodyPr/>
          <a:lstStyle/>
          <a:p>
            <a:r>
              <a:rPr kumimoji="1" lang="en-US" altLang="ja-JP"/>
              <a:t>Drive our dreams  </a:t>
            </a:r>
            <a:r>
              <a:rPr kumimoji="1" lang="ja-JP" altLang="en-US"/>
              <a:t>日本の魅力で世界を席巻しよう</a:t>
            </a:r>
          </a:p>
        </p:txBody>
      </p:sp>
      <p:sp>
        <p:nvSpPr>
          <p:cNvPr id="5" name="Slide Number Placeholder 4"/>
          <p:cNvSpPr>
            <a:spLocks noGrp="1"/>
          </p:cNvSpPr>
          <p:nvPr>
            <p:ph type="sldNum" sz="quarter" idx="12"/>
          </p:nvPr>
        </p:nvSpPr>
        <p:spPr/>
        <p:txBody>
          <a:bodyPr/>
          <a:lstStyle/>
          <a:p>
            <a:fld id="{4EEB1061-1F72-DA4C-825E-C71434AB9025}" type="slidenum">
              <a:rPr kumimoji="1" lang="ja-JP" altLang="en-US" smtClean="0"/>
              <a:t>‹#›</a:t>
            </a:fld>
            <a:endParaRPr kumimoji="1" lang="ja-JP" altLang="en-US"/>
          </a:p>
        </p:txBody>
      </p:sp>
    </p:spTree>
    <p:extLst>
      <p:ext uri="{BB962C8B-B14F-4D97-AF65-F5344CB8AC3E}">
        <p14:creationId xmlns:p14="http://schemas.microsoft.com/office/powerpoint/2010/main" val="4108285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96F960-09EE-46B6-806D-B596DDAB64AB}" type="datetime1">
              <a:rPr kumimoji="1" lang="ja-JP" altLang="en-US" smtClean="0"/>
              <a:t>2023/3/4</a:t>
            </a:fld>
            <a:endParaRPr kumimoji="1" lang="ja-JP" altLang="en-US"/>
          </a:p>
        </p:txBody>
      </p:sp>
      <p:sp>
        <p:nvSpPr>
          <p:cNvPr id="3" name="Footer Placeholder 2"/>
          <p:cNvSpPr>
            <a:spLocks noGrp="1"/>
          </p:cNvSpPr>
          <p:nvPr>
            <p:ph type="ftr" sz="quarter" idx="11"/>
          </p:nvPr>
        </p:nvSpPr>
        <p:spPr/>
        <p:txBody>
          <a:bodyPr/>
          <a:lstStyle/>
          <a:p>
            <a:r>
              <a:rPr kumimoji="1" lang="en-US" altLang="ja-JP"/>
              <a:t>Drive our dreams  </a:t>
            </a:r>
            <a:r>
              <a:rPr kumimoji="1" lang="ja-JP" altLang="en-US"/>
              <a:t>日本の魅力で世界を席巻しよう</a:t>
            </a:r>
          </a:p>
        </p:txBody>
      </p:sp>
      <p:sp>
        <p:nvSpPr>
          <p:cNvPr id="4" name="Slide Number Placeholder 3"/>
          <p:cNvSpPr>
            <a:spLocks noGrp="1"/>
          </p:cNvSpPr>
          <p:nvPr>
            <p:ph type="sldNum" sz="quarter" idx="12"/>
          </p:nvPr>
        </p:nvSpPr>
        <p:spPr/>
        <p:txBody>
          <a:bodyPr/>
          <a:lstStyle/>
          <a:p>
            <a:fld id="{4EEB1061-1F72-DA4C-825E-C71434AB9025}" type="slidenum">
              <a:rPr kumimoji="1" lang="ja-JP" altLang="en-US" smtClean="0"/>
              <a:t>‹#›</a:t>
            </a:fld>
            <a:endParaRPr kumimoji="1" lang="ja-JP" altLang="en-US"/>
          </a:p>
        </p:txBody>
      </p:sp>
    </p:spTree>
    <p:extLst>
      <p:ext uri="{BB962C8B-B14F-4D97-AF65-F5344CB8AC3E}">
        <p14:creationId xmlns:p14="http://schemas.microsoft.com/office/powerpoint/2010/main" val="450573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A06234E-E0D1-4C7E-8318-5FB3854D39B8}" type="datetime1">
              <a:rPr kumimoji="1" lang="ja-JP" altLang="en-US" smtClean="0"/>
              <a:t>2023/3/4</a:t>
            </a:fld>
            <a:endParaRPr kumimoji="1" lang="ja-JP" altLang="en-US"/>
          </a:p>
        </p:txBody>
      </p:sp>
      <p:sp>
        <p:nvSpPr>
          <p:cNvPr id="6" name="Footer Placeholder 5"/>
          <p:cNvSpPr>
            <a:spLocks noGrp="1"/>
          </p:cNvSpPr>
          <p:nvPr>
            <p:ph type="ftr" sz="quarter" idx="11"/>
          </p:nvPr>
        </p:nvSpPr>
        <p:spPr/>
        <p:txBody>
          <a:bodyPr/>
          <a:lstStyle/>
          <a:p>
            <a:r>
              <a:rPr kumimoji="1" lang="en-US" altLang="ja-JP"/>
              <a:t>Drive our dreams  </a:t>
            </a:r>
            <a:r>
              <a:rPr kumimoji="1" lang="ja-JP" altLang="en-US"/>
              <a:t>日本の魅力で世界を席巻しよう</a:t>
            </a:r>
          </a:p>
        </p:txBody>
      </p:sp>
      <p:sp>
        <p:nvSpPr>
          <p:cNvPr id="7" name="Slide Number Placeholder 6"/>
          <p:cNvSpPr>
            <a:spLocks noGrp="1"/>
          </p:cNvSpPr>
          <p:nvPr>
            <p:ph type="sldNum" sz="quarter" idx="12"/>
          </p:nvPr>
        </p:nvSpPr>
        <p:spPr/>
        <p:txBody>
          <a:bodyPr/>
          <a:lstStyle/>
          <a:p>
            <a:fld id="{4EEB1061-1F72-DA4C-825E-C71434AB9025}" type="slidenum">
              <a:rPr kumimoji="1" lang="ja-JP" altLang="en-US" smtClean="0"/>
              <a:t>‹#›</a:t>
            </a:fld>
            <a:endParaRPr kumimoji="1" lang="ja-JP" altLang="en-US"/>
          </a:p>
        </p:txBody>
      </p:sp>
    </p:spTree>
    <p:extLst>
      <p:ext uri="{BB962C8B-B14F-4D97-AF65-F5344CB8AC3E}">
        <p14:creationId xmlns:p14="http://schemas.microsoft.com/office/powerpoint/2010/main" val="31147663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F341E05A-8E28-4BE9-A243-5810F98741C2}" type="datetime1">
              <a:rPr kumimoji="1" lang="ja-JP" altLang="en-US" smtClean="0"/>
              <a:t>2023/3/4</a:t>
            </a:fld>
            <a:endParaRPr kumimoji="1" lang="ja-JP" altLang="en-US"/>
          </a:p>
        </p:txBody>
      </p:sp>
      <p:sp>
        <p:nvSpPr>
          <p:cNvPr id="6" name="Footer Placeholder 5"/>
          <p:cNvSpPr>
            <a:spLocks noGrp="1"/>
          </p:cNvSpPr>
          <p:nvPr>
            <p:ph type="ftr" sz="quarter" idx="11"/>
          </p:nvPr>
        </p:nvSpPr>
        <p:spPr/>
        <p:txBody>
          <a:bodyPr/>
          <a:lstStyle/>
          <a:p>
            <a:r>
              <a:rPr kumimoji="1" lang="en-US" altLang="ja-JP"/>
              <a:t>Drive our dreams  </a:t>
            </a:r>
            <a:r>
              <a:rPr kumimoji="1" lang="ja-JP" altLang="en-US"/>
              <a:t>日本の魅力で世界を席巻しよう</a:t>
            </a:r>
          </a:p>
        </p:txBody>
      </p:sp>
      <p:sp>
        <p:nvSpPr>
          <p:cNvPr id="7" name="Slide Number Placeholder 6"/>
          <p:cNvSpPr>
            <a:spLocks noGrp="1"/>
          </p:cNvSpPr>
          <p:nvPr>
            <p:ph type="sldNum" sz="quarter" idx="12"/>
          </p:nvPr>
        </p:nvSpPr>
        <p:spPr/>
        <p:txBody>
          <a:bodyPr/>
          <a:lstStyle/>
          <a:p>
            <a:fld id="{4EEB1061-1F72-DA4C-825E-C71434AB9025}" type="slidenum">
              <a:rPr kumimoji="1" lang="ja-JP" altLang="en-US" smtClean="0"/>
              <a:t>‹#›</a:t>
            </a:fld>
            <a:endParaRPr kumimoji="1" lang="ja-JP" altLang="en-US"/>
          </a:p>
        </p:txBody>
      </p:sp>
    </p:spTree>
    <p:extLst>
      <p:ext uri="{BB962C8B-B14F-4D97-AF65-F5344CB8AC3E}">
        <p14:creationId xmlns:p14="http://schemas.microsoft.com/office/powerpoint/2010/main" val="3244652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648B40-477B-4C1B-A444-124874331C3D}" type="datetime1">
              <a:rPr kumimoji="1" lang="ja-JP" altLang="en-US" smtClean="0"/>
              <a:t>2023/3/4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Drive our dreams  </a:t>
            </a:r>
            <a:r>
              <a:rPr kumimoji="1" lang="ja-JP" altLang="en-US"/>
              <a:t>日本の魅力で世界を席巻しよう</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EB1061-1F72-DA4C-825E-C71434AB9025}" type="slidenum">
              <a:rPr kumimoji="1" lang="ja-JP" altLang="en-US" smtClean="0"/>
              <a:t>‹#›</a:t>
            </a:fld>
            <a:endParaRPr kumimoji="1" lang="ja-JP" altLang="en-US"/>
          </a:p>
        </p:txBody>
      </p:sp>
    </p:spTree>
    <p:extLst>
      <p:ext uri="{BB962C8B-B14F-4D97-AF65-F5344CB8AC3E}">
        <p14:creationId xmlns:p14="http://schemas.microsoft.com/office/powerpoint/2010/main" val="13791044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50" r:id="rId12"/>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577F8388-0C66-A541-A42C-5F057D497DDA}"/>
              </a:ext>
            </a:extLst>
          </p:cNvPr>
          <p:cNvSpPr/>
          <p:nvPr/>
        </p:nvSpPr>
        <p:spPr>
          <a:xfrm>
            <a:off x="1" y="3250898"/>
            <a:ext cx="9905999" cy="3679145"/>
          </a:xfrm>
          <a:prstGeom prst="rect">
            <a:avLst/>
          </a:prstGeom>
          <a:solidFill>
            <a:srgbClr val="44546A"/>
          </a:solidFill>
          <a:ln>
            <a:noFill/>
          </a:ln>
        </p:spPr>
        <p:txBody>
          <a:bodyPr wrap="none" rtlCol="0" anchor="ctr">
            <a:noAutofit/>
          </a:bodyPr>
          <a:lstStyle/>
          <a:p>
            <a:pPr marL="187028" indent="-187028"/>
            <a:endParaRPr lang="ja-JP" altLang="en-US" sz="1100" b="1" dirty="0">
              <a:latin typeface="Meiryo UI" panose="020B0604030504040204" pitchFamily="34" charset="-128"/>
              <a:ea typeface="Meiryo UI" panose="020B0604030504040204" pitchFamily="34" charset="-128"/>
            </a:endParaRPr>
          </a:p>
        </p:txBody>
      </p:sp>
      <p:sp>
        <p:nvSpPr>
          <p:cNvPr id="14" name="正方形/長方形 13">
            <a:extLst>
              <a:ext uri="{FF2B5EF4-FFF2-40B4-BE49-F238E27FC236}">
                <a16:creationId xmlns:a16="http://schemas.microsoft.com/office/drawing/2014/main" id="{E980CFDF-4D5D-8D4B-AAA6-56FAEE8E9A86}"/>
              </a:ext>
            </a:extLst>
          </p:cNvPr>
          <p:cNvSpPr/>
          <p:nvPr/>
        </p:nvSpPr>
        <p:spPr>
          <a:xfrm>
            <a:off x="7107847" y="3473153"/>
            <a:ext cx="1569660" cy="288028"/>
          </a:xfrm>
          <a:prstGeom prst="rect">
            <a:avLst/>
          </a:prstGeom>
          <a:solidFill>
            <a:schemeClr val="bg1"/>
          </a:solidFill>
        </p:spPr>
        <p:txBody>
          <a:bodyPr wrap="none">
            <a:spAutoFit/>
          </a:bodyPr>
          <a:lstStyle/>
          <a:p>
            <a:pPr lvl="0">
              <a:lnSpc>
                <a:spcPct val="110000"/>
              </a:lnSpc>
              <a:defRPr/>
            </a:pPr>
            <a:r>
              <a:rPr lang="ja-JP" altLang="en-US" sz="1200" dirty="0">
                <a:solidFill>
                  <a:srgbClr val="44546A"/>
                </a:solidFill>
                <a:latin typeface="Yu Gothic" panose="020B0400000000000000" pitchFamily="34" charset="-128"/>
                <a:ea typeface="Yu Gothic" panose="020B0400000000000000" pitchFamily="34" charset="-128"/>
              </a:rPr>
              <a:t>本件お問い合わせ先</a:t>
            </a:r>
          </a:p>
        </p:txBody>
      </p:sp>
      <p:sp>
        <p:nvSpPr>
          <p:cNvPr id="17" name="正方形/長方形 16">
            <a:extLst>
              <a:ext uri="{FF2B5EF4-FFF2-40B4-BE49-F238E27FC236}">
                <a16:creationId xmlns:a16="http://schemas.microsoft.com/office/drawing/2014/main" id="{DF82E27E-8826-174C-A949-103DC982698E}"/>
              </a:ext>
            </a:extLst>
          </p:cNvPr>
          <p:cNvSpPr/>
          <p:nvPr/>
        </p:nvSpPr>
        <p:spPr>
          <a:xfrm>
            <a:off x="209761" y="3473153"/>
            <a:ext cx="1107996" cy="288028"/>
          </a:xfrm>
          <a:prstGeom prst="rect">
            <a:avLst/>
          </a:prstGeom>
          <a:solidFill>
            <a:schemeClr val="bg1"/>
          </a:solidFill>
        </p:spPr>
        <p:txBody>
          <a:bodyPr wrap="none">
            <a:spAutoFit/>
          </a:bodyPr>
          <a:lstStyle/>
          <a:p>
            <a:pPr lvl="0">
              <a:lnSpc>
                <a:spcPct val="110000"/>
              </a:lnSpc>
              <a:defRPr/>
            </a:pPr>
            <a:r>
              <a:rPr lang="ja-JP" altLang="en-US" sz="1200" dirty="0">
                <a:solidFill>
                  <a:srgbClr val="44546A"/>
                </a:solidFill>
                <a:latin typeface="Yu Gothic" panose="020B0400000000000000" pitchFamily="34" charset="-128"/>
                <a:ea typeface="Yu Gothic" panose="020B0400000000000000" pitchFamily="34" charset="-128"/>
              </a:rPr>
              <a:t>添付資料詳細</a:t>
            </a:r>
          </a:p>
        </p:txBody>
      </p:sp>
      <p:sp>
        <p:nvSpPr>
          <p:cNvPr id="18" name="正方形/長方形 17">
            <a:extLst>
              <a:ext uri="{FF2B5EF4-FFF2-40B4-BE49-F238E27FC236}">
                <a16:creationId xmlns:a16="http://schemas.microsoft.com/office/drawing/2014/main" id="{06E64D0E-C0EB-FC45-B5BC-97D9368A6225}"/>
              </a:ext>
            </a:extLst>
          </p:cNvPr>
          <p:cNvSpPr/>
          <p:nvPr/>
        </p:nvSpPr>
        <p:spPr>
          <a:xfrm>
            <a:off x="208832" y="3928051"/>
            <a:ext cx="2637867" cy="993670"/>
          </a:xfrm>
          <a:prstGeom prst="rect">
            <a:avLst/>
          </a:prstGeom>
        </p:spPr>
        <p:txBody>
          <a:bodyPr wrap="square">
            <a:spAutoFit/>
          </a:bodyPr>
          <a:lstStyle/>
          <a:p>
            <a:pPr>
              <a:lnSpc>
                <a:spcPct val="150000"/>
              </a:lnSpc>
              <a:defRPr/>
            </a:pPr>
            <a:r>
              <a:rPr lang="ja-JP" altLang="en-US" sz="1000" b="1" dirty="0">
                <a:solidFill>
                  <a:schemeClr val="bg1"/>
                </a:solidFill>
                <a:latin typeface="Yu Gothic" panose="020B0400000000000000" pitchFamily="34" charset="-128"/>
                <a:ea typeface="Yu Gothic" panose="020B0400000000000000" pitchFamily="34" charset="-128"/>
              </a:rPr>
              <a:t>●添付資料：</a:t>
            </a:r>
            <a:endParaRPr lang="en-US" altLang="ja-JP" sz="1000" b="1" dirty="0">
              <a:solidFill>
                <a:schemeClr val="bg1"/>
              </a:solidFill>
              <a:latin typeface="Yu Gothic" panose="020B0400000000000000" pitchFamily="34" charset="-128"/>
              <a:ea typeface="Yu Gothic" panose="020B0400000000000000" pitchFamily="34" charset="-128"/>
            </a:endParaRPr>
          </a:p>
          <a:p>
            <a:pPr>
              <a:lnSpc>
                <a:spcPct val="150000"/>
              </a:lnSpc>
              <a:defRPr/>
            </a:pPr>
            <a:r>
              <a:rPr lang="en-US" altLang="ja-JP" sz="1000" b="1" dirty="0">
                <a:solidFill>
                  <a:schemeClr val="bg1"/>
                </a:solidFill>
                <a:latin typeface="Yu Gothic" panose="020B0400000000000000" pitchFamily="34" charset="-128"/>
                <a:ea typeface="Yu Gothic" panose="020B0400000000000000" pitchFamily="34" charset="-128"/>
              </a:rPr>
              <a:t>1.</a:t>
            </a:r>
            <a:r>
              <a:rPr lang="ja-JP" altLang="en-US" sz="1000" b="1" dirty="0">
                <a:solidFill>
                  <a:schemeClr val="bg1"/>
                </a:solidFill>
                <a:latin typeface="Yu Gothic" panose="020B0400000000000000" pitchFamily="34" charset="-128"/>
                <a:ea typeface="Yu Gothic" panose="020B0400000000000000" pitchFamily="34" charset="-128"/>
              </a:rPr>
              <a:t>魅力ある事業の調査協力依頼のご案内 </a:t>
            </a:r>
            <a:r>
              <a:rPr lang="en-US" altLang="ja-JP" sz="1000" b="1" dirty="0">
                <a:solidFill>
                  <a:schemeClr val="bg1"/>
                </a:solidFill>
                <a:latin typeface="Yu Gothic" panose="020B0400000000000000" pitchFamily="34" charset="-128"/>
                <a:ea typeface="Yu Gothic" panose="020B0400000000000000" pitchFamily="34" charset="-128"/>
              </a:rPr>
              <a:t>[pdf 1</a:t>
            </a:r>
            <a:r>
              <a:rPr lang="ja-JP" altLang="en-US" sz="1000" b="1" dirty="0">
                <a:solidFill>
                  <a:schemeClr val="bg1"/>
                </a:solidFill>
                <a:latin typeface="Yu Gothic" panose="020B0400000000000000" pitchFamily="34" charset="-128"/>
                <a:ea typeface="Yu Gothic" panose="020B0400000000000000" pitchFamily="34" charset="-128"/>
              </a:rPr>
              <a:t>枚</a:t>
            </a:r>
            <a:r>
              <a:rPr lang="en-US" altLang="ja-JP" sz="1000" b="1" dirty="0">
                <a:solidFill>
                  <a:schemeClr val="bg1"/>
                </a:solidFill>
                <a:latin typeface="Yu Gothic" panose="020B0400000000000000" pitchFamily="34" charset="-128"/>
                <a:ea typeface="Yu Gothic" panose="020B0400000000000000" pitchFamily="34" charset="-128"/>
              </a:rPr>
              <a:t>]</a:t>
            </a:r>
          </a:p>
          <a:p>
            <a:pPr>
              <a:lnSpc>
                <a:spcPct val="150000"/>
              </a:lnSpc>
              <a:defRPr/>
            </a:pPr>
            <a:r>
              <a:rPr lang="en-US" altLang="ja-JP" sz="1000" b="1" dirty="0">
                <a:solidFill>
                  <a:schemeClr val="bg1"/>
                </a:solidFill>
                <a:latin typeface="Yu Gothic" panose="020B0400000000000000" pitchFamily="34" charset="-128"/>
                <a:ea typeface="Yu Gothic" panose="020B0400000000000000" pitchFamily="34" charset="-128"/>
              </a:rPr>
              <a:t>2.</a:t>
            </a:r>
            <a:r>
              <a:rPr lang="ja-JP" altLang="en-US" sz="1000" b="1" dirty="0">
                <a:solidFill>
                  <a:schemeClr val="bg1"/>
                </a:solidFill>
                <a:latin typeface="Yu Gothic" panose="020B0400000000000000" pitchFamily="34" charset="-128"/>
                <a:ea typeface="Yu Gothic" panose="020B0400000000000000" pitchFamily="34" charset="-128"/>
              </a:rPr>
              <a:t>今後の流れについて</a:t>
            </a:r>
            <a:r>
              <a:rPr lang="en-US" altLang="ja-JP" sz="1000" b="1" dirty="0">
                <a:solidFill>
                  <a:schemeClr val="bg1"/>
                </a:solidFill>
                <a:latin typeface="Yu Gothic" panose="020B0400000000000000" pitchFamily="34" charset="-128"/>
                <a:ea typeface="Yu Gothic" panose="020B0400000000000000" pitchFamily="34" charset="-128"/>
              </a:rPr>
              <a:t>[pdf 1</a:t>
            </a:r>
            <a:r>
              <a:rPr lang="ja-JP" altLang="en-US" sz="1000" b="1" dirty="0">
                <a:solidFill>
                  <a:schemeClr val="bg1"/>
                </a:solidFill>
                <a:latin typeface="Yu Gothic" panose="020B0400000000000000" pitchFamily="34" charset="-128"/>
                <a:ea typeface="Yu Gothic" panose="020B0400000000000000" pitchFamily="34" charset="-128"/>
              </a:rPr>
              <a:t>枚</a:t>
            </a:r>
            <a:r>
              <a:rPr lang="en-US" altLang="ja-JP" sz="1000" b="1" dirty="0">
                <a:solidFill>
                  <a:schemeClr val="bg1"/>
                </a:solidFill>
                <a:latin typeface="Yu Gothic" panose="020B0400000000000000" pitchFamily="34" charset="-128"/>
                <a:ea typeface="Yu Gothic" panose="020B0400000000000000" pitchFamily="34" charset="-128"/>
              </a:rPr>
              <a:t>]</a:t>
            </a:r>
          </a:p>
        </p:txBody>
      </p:sp>
      <p:cxnSp>
        <p:nvCxnSpPr>
          <p:cNvPr id="20" name="直線コネクタ 19">
            <a:extLst>
              <a:ext uri="{FF2B5EF4-FFF2-40B4-BE49-F238E27FC236}">
                <a16:creationId xmlns:a16="http://schemas.microsoft.com/office/drawing/2014/main" id="{3BCC12D2-DBB4-3F4A-93A4-AE4DB5CDA62F}"/>
              </a:ext>
            </a:extLst>
          </p:cNvPr>
          <p:cNvCxnSpPr>
            <a:cxnSpLocks/>
          </p:cNvCxnSpPr>
          <p:nvPr/>
        </p:nvCxnSpPr>
        <p:spPr>
          <a:xfrm>
            <a:off x="6875061" y="3617167"/>
            <a:ext cx="0" cy="3005306"/>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角丸四角形 3">
            <a:extLst>
              <a:ext uri="{FF2B5EF4-FFF2-40B4-BE49-F238E27FC236}">
                <a16:creationId xmlns:a16="http://schemas.microsoft.com/office/drawing/2014/main" id="{74968641-8C6F-5A47-B3F0-C9632594C5A9}"/>
              </a:ext>
            </a:extLst>
          </p:cNvPr>
          <p:cNvSpPr/>
          <p:nvPr/>
        </p:nvSpPr>
        <p:spPr>
          <a:xfrm>
            <a:off x="3203108" y="3642972"/>
            <a:ext cx="3075556" cy="2431338"/>
          </a:xfrm>
          <a:prstGeom prst="roundRect">
            <a:avLst>
              <a:gd name="adj" fmla="val 4068"/>
            </a:avLst>
          </a:prstGeom>
          <a:solidFill>
            <a:schemeClr val="bg1"/>
          </a:solidFill>
        </p:spPr>
        <p:txBody>
          <a:bodyPr wrap="square" rtlCol="0" anchor="ctr">
            <a:noAutofit/>
          </a:bodyPr>
          <a:lstStyle/>
          <a:p>
            <a:pPr marL="187028" indent="-187028"/>
            <a:endParaRPr lang="ja-JP" altLang="en-US" sz="975" b="1" dirty="0">
              <a:latin typeface="Meiryo UI" panose="020B0604030504040204" pitchFamily="34" charset="-128"/>
              <a:ea typeface="Meiryo UI" panose="020B0604030504040204" pitchFamily="34" charset="-128"/>
            </a:endParaRPr>
          </a:p>
        </p:txBody>
      </p:sp>
      <p:sp>
        <p:nvSpPr>
          <p:cNvPr id="19" name="正方形/長方形 18">
            <a:extLst>
              <a:ext uri="{FF2B5EF4-FFF2-40B4-BE49-F238E27FC236}">
                <a16:creationId xmlns:a16="http://schemas.microsoft.com/office/drawing/2014/main" id="{B9190A6D-E948-3942-9856-B002498BCB0A}"/>
              </a:ext>
            </a:extLst>
          </p:cNvPr>
          <p:cNvSpPr/>
          <p:nvPr/>
        </p:nvSpPr>
        <p:spPr>
          <a:xfrm>
            <a:off x="3323102" y="3928051"/>
            <a:ext cx="2857974" cy="1721882"/>
          </a:xfrm>
          <a:prstGeom prst="rect">
            <a:avLst/>
          </a:prstGeom>
        </p:spPr>
        <p:txBody>
          <a:bodyPr wrap="square">
            <a:spAutoFit/>
          </a:bodyPr>
          <a:lstStyle/>
          <a:p>
            <a:pPr>
              <a:lnSpc>
                <a:spcPct val="150000"/>
              </a:lnSpc>
              <a:defRPr/>
            </a:pPr>
            <a:r>
              <a:rPr lang="ja-JP" altLang="en-US" sz="900" b="1" dirty="0">
                <a:solidFill>
                  <a:srgbClr val="44546A"/>
                </a:solidFill>
                <a:latin typeface="ＭＳ Ｐゴシック" panose="020B0600070205080204" pitchFamily="50" charset="-128"/>
                <a:ea typeface="ＭＳ Ｐゴシック" panose="020B0600070205080204" pitchFamily="50" charset="-128"/>
              </a:rPr>
              <a:t>①対内広報確立委員会 委員長よりメッセージ</a:t>
            </a:r>
            <a:endParaRPr lang="en-US" altLang="ja-JP" sz="900" b="1" dirty="0">
              <a:solidFill>
                <a:srgbClr val="44546A"/>
              </a:solidFill>
              <a:latin typeface="ＭＳ Ｐゴシック" panose="020B0600070205080204" pitchFamily="50" charset="-128"/>
              <a:ea typeface="ＭＳ Ｐゴシック" panose="020B0600070205080204" pitchFamily="50" charset="-128"/>
            </a:endParaRPr>
          </a:p>
          <a:p>
            <a:pPr>
              <a:lnSpc>
                <a:spcPct val="150000"/>
              </a:lnSpc>
              <a:defRPr/>
            </a:pPr>
            <a:r>
              <a:rPr lang="ja-JP" altLang="en-US" sz="900" b="1" dirty="0">
                <a:solidFill>
                  <a:srgbClr val="44546A"/>
                </a:solidFill>
                <a:latin typeface="ＭＳ Ｐゴシック" panose="020B0600070205080204" pitchFamily="50" charset="-128"/>
                <a:ea typeface="ＭＳ Ｐゴシック" panose="020B0600070205080204" pitchFamily="50" charset="-128"/>
              </a:rPr>
              <a:t>この度は</a:t>
            </a:r>
            <a:r>
              <a:rPr lang="en-US" altLang="ja-JP" sz="900" b="1" dirty="0">
                <a:solidFill>
                  <a:srgbClr val="44546A"/>
                </a:solidFill>
                <a:latin typeface="ＭＳ Ｐゴシック" panose="020B0600070205080204" pitchFamily="50" charset="-128"/>
                <a:ea typeface="ＭＳ Ｐゴシック" panose="020B0600070205080204" pitchFamily="50" charset="-128"/>
              </a:rPr>
              <a:t>｢</a:t>
            </a:r>
            <a:r>
              <a:rPr lang="ja-JP" altLang="en-US" sz="900" b="1" dirty="0">
                <a:solidFill>
                  <a:srgbClr val="44546A"/>
                </a:solidFill>
                <a:latin typeface="ＭＳ Ｐゴシック" panose="020B0600070205080204" pitchFamily="50" charset="-128"/>
                <a:ea typeface="ＭＳ Ｐゴシック" panose="020B0600070205080204" pitchFamily="50" charset="-128"/>
              </a:rPr>
              <a:t>魅力ある事業の調査協力依頼</a:t>
            </a:r>
            <a:r>
              <a:rPr lang="en-US" altLang="ja-JP" sz="900" b="1" dirty="0">
                <a:solidFill>
                  <a:srgbClr val="44546A"/>
                </a:solidFill>
                <a:latin typeface="ＭＳ Ｐゴシック" panose="020B0600070205080204" pitchFamily="50" charset="-128"/>
                <a:ea typeface="ＭＳ Ｐゴシック" panose="020B0600070205080204" pitchFamily="50" charset="-128"/>
              </a:rPr>
              <a:t>｣</a:t>
            </a:r>
            <a:r>
              <a:rPr lang="ja-JP" altLang="en-US" sz="900" b="1" dirty="0">
                <a:solidFill>
                  <a:srgbClr val="44546A"/>
                </a:solidFill>
                <a:latin typeface="ＭＳ Ｐゴシック" panose="020B0600070205080204" pitchFamily="50" charset="-128"/>
                <a:ea typeface="ＭＳ Ｐゴシック" panose="020B0600070205080204" pitchFamily="50" charset="-128"/>
              </a:rPr>
              <a:t>について発送させていただきます。</a:t>
            </a:r>
            <a:endParaRPr lang="en-US" altLang="ja-JP" sz="900" b="1" dirty="0">
              <a:solidFill>
                <a:srgbClr val="44546A"/>
              </a:solidFill>
              <a:latin typeface="ＭＳ Ｐゴシック" panose="020B0600070205080204" pitchFamily="50" charset="-128"/>
              <a:ea typeface="ＭＳ Ｐゴシック" panose="020B0600070205080204" pitchFamily="50" charset="-128"/>
            </a:endParaRPr>
          </a:p>
          <a:p>
            <a:pPr>
              <a:lnSpc>
                <a:spcPct val="150000"/>
              </a:lnSpc>
              <a:defRPr/>
            </a:pPr>
            <a:r>
              <a:rPr lang="ja-JP" altLang="en-US" sz="900" b="1" dirty="0">
                <a:solidFill>
                  <a:srgbClr val="44546A"/>
                </a:solidFill>
                <a:latin typeface="ＭＳ Ｐゴシック" panose="020B0600070205080204" pitchFamily="50" charset="-128"/>
                <a:ea typeface="ＭＳ Ｐゴシック" panose="020B0600070205080204" pitchFamily="50" charset="-128"/>
              </a:rPr>
              <a:t>全国のメンバーの皆さまと共に地域の魅力ある事業について発信していきたいと考えております。ご確認いただき、シートへのご記入を宜しくお願いいたします</a:t>
            </a:r>
            <a:r>
              <a:rPr lang="en-US" altLang="ja-JP" sz="900" b="1" dirty="0">
                <a:solidFill>
                  <a:srgbClr val="44546A"/>
                </a:solidFill>
                <a:latin typeface="ＭＳ Ｐゴシック" panose="020B0600070205080204" pitchFamily="50" charset="-128"/>
                <a:ea typeface="ＭＳ Ｐゴシック" panose="020B0600070205080204" pitchFamily="50" charset="-128"/>
              </a:rPr>
              <a:t>!!</a:t>
            </a:r>
          </a:p>
          <a:p>
            <a:pPr>
              <a:lnSpc>
                <a:spcPct val="150000"/>
              </a:lnSpc>
              <a:defRPr/>
            </a:pPr>
            <a:endParaRPr lang="en-US" altLang="ja-JP" sz="900" b="1" dirty="0">
              <a:solidFill>
                <a:srgbClr val="44546A"/>
              </a:solidFill>
              <a:latin typeface="ＭＳ Ｐゴシック" panose="020B0600070205080204" pitchFamily="50" charset="-128"/>
              <a:ea typeface="ＭＳ Ｐゴシック" panose="020B0600070205080204" pitchFamily="50" charset="-128"/>
            </a:endParaRPr>
          </a:p>
          <a:p>
            <a:pPr>
              <a:lnSpc>
                <a:spcPct val="150000"/>
              </a:lnSpc>
              <a:defRPr/>
            </a:pPr>
            <a:r>
              <a:rPr lang="ja-JP" altLang="en-US" sz="900" b="1" dirty="0">
                <a:solidFill>
                  <a:srgbClr val="44546A"/>
                </a:solidFill>
                <a:latin typeface="ＭＳ Ｐゴシック" panose="020B0600070205080204" pitchFamily="50" charset="-128"/>
                <a:ea typeface="ＭＳ Ｐゴシック" panose="020B0600070205080204" pitchFamily="50" charset="-128"/>
              </a:rPr>
              <a:t>委員長　森谷　圭</a:t>
            </a:r>
            <a:endParaRPr lang="en-US" altLang="ja-JP" sz="900" b="1" dirty="0">
              <a:solidFill>
                <a:srgbClr val="44546A"/>
              </a:solidFill>
              <a:latin typeface="ＭＳ Ｐゴシック" panose="020B0600070205080204" pitchFamily="50" charset="-128"/>
              <a:ea typeface="ＭＳ Ｐゴシック" panose="020B0600070205080204" pitchFamily="50" charset="-128"/>
            </a:endParaRPr>
          </a:p>
        </p:txBody>
      </p:sp>
      <p:sp>
        <p:nvSpPr>
          <p:cNvPr id="6" name="三角形 5">
            <a:extLst>
              <a:ext uri="{FF2B5EF4-FFF2-40B4-BE49-F238E27FC236}">
                <a16:creationId xmlns:a16="http://schemas.microsoft.com/office/drawing/2014/main" id="{C5094655-628D-4642-A644-9194345B1DF9}"/>
              </a:ext>
            </a:extLst>
          </p:cNvPr>
          <p:cNvSpPr/>
          <p:nvPr/>
        </p:nvSpPr>
        <p:spPr>
          <a:xfrm rot="16200000">
            <a:off x="2813963" y="4030769"/>
            <a:ext cx="298049" cy="481466"/>
          </a:xfrm>
          <a:prstGeom prst="triangle">
            <a:avLst/>
          </a:prstGeom>
          <a:solidFill>
            <a:schemeClr val="bg1"/>
          </a:solidFill>
          <a:ln>
            <a:solidFill>
              <a:schemeClr val="bg1"/>
            </a:solidFill>
          </a:ln>
        </p:spPr>
        <p:txBody>
          <a:bodyPr wrap="square" rtlCol="0" anchor="ctr">
            <a:spAutoFit/>
          </a:bodyPr>
          <a:lstStyle/>
          <a:p>
            <a:pPr marL="187028" indent="-187028"/>
            <a:endParaRPr lang="ja-JP" altLang="en-US" sz="975" b="1">
              <a:latin typeface="Meiryo UI" panose="020B0604030504040204" pitchFamily="34" charset="-128"/>
              <a:ea typeface="Meiryo UI" panose="020B0604030504040204" pitchFamily="34" charset="-128"/>
            </a:endParaRPr>
          </a:p>
        </p:txBody>
      </p:sp>
      <p:pic>
        <p:nvPicPr>
          <p:cNvPr id="8" name="図 7">
            <a:extLst>
              <a:ext uri="{FF2B5EF4-FFF2-40B4-BE49-F238E27FC236}">
                <a16:creationId xmlns:a16="http://schemas.microsoft.com/office/drawing/2014/main" id="{DA55BC06-E603-DF8D-4F9A-DB81F1C04F38}"/>
              </a:ext>
            </a:extLst>
          </p:cNvPr>
          <p:cNvPicPr>
            <a:picLocks noChangeAspect="1"/>
          </p:cNvPicPr>
          <p:nvPr/>
        </p:nvPicPr>
        <p:blipFill rotWithShape="1">
          <a:blip r:embed="rId2"/>
          <a:srcRect r="66309"/>
          <a:stretch/>
        </p:blipFill>
        <p:spPr>
          <a:xfrm>
            <a:off x="122869" y="85258"/>
            <a:ext cx="599532" cy="303327"/>
          </a:xfrm>
          <a:prstGeom prst="rect">
            <a:avLst/>
          </a:prstGeom>
        </p:spPr>
      </p:pic>
      <p:sp>
        <p:nvSpPr>
          <p:cNvPr id="12" name="正方形/長方形 11">
            <a:extLst>
              <a:ext uri="{FF2B5EF4-FFF2-40B4-BE49-F238E27FC236}">
                <a16:creationId xmlns:a16="http://schemas.microsoft.com/office/drawing/2014/main" id="{DCA82347-A21C-0C7C-15CE-7998DE9FDCCB}"/>
              </a:ext>
            </a:extLst>
          </p:cNvPr>
          <p:cNvSpPr/>
          <p:nvPr/>
        </p:nvSpPr>
        <p:spPr>
          <a:xfrm>
            <a:off x="111567" y="1790194"/>
            <a:ext cx="5869313" cy="1154611"/>
          </a:xfrm>
          <a:prstGeom prst="rect">
            <a:avLst/>
          </a:prstGeom>
        </p:spPr>
        <p:txBody>
          <a:bodyPr wrap="square">
            <a:spAutoFit/>
          </a:bodyPr>
          <a:lstStyle/>
          <a:p>
            <a:pPr lvl="0" algn="ctr">
              <a:lnSpc>
                <a:spcPct val="110000"/>
              </a:lnSpc>
              <a:defRPr/>
            </a:pPr>
            <a:r>
              <a:rPr lang="ja-JP" altLang="en-US" sz="3200" b="1" dirty="0">
                <a:solidFill>
                  <a:prstClr val="black"/>
                </a:solidFill>
                <a:latin typeface="Yu Gothic" panose="020B0400000000000000" pitchFamily="34" charset="-128"/>
                <a:ea typeface="Yu Gothic" panose="020B0400000000000000" pitchFamily="34" charset="-128"/>
              </a:rPr>
              <a:t>魅力ある事業の調査協力依頼のご案内</a:t>
            </a:r>
            <a:endParaRPr lang="en-US" altLang="ja-JP" sz="3200" b="1" dirty="0">
              <a:solidFill>
                <a:prstClr val="black"/>
              </a:solidFill>
              <a:latin typeface="Yu Gothic" panose="020B0400000000000000" pitchFamily="34" charset="-128"/>
              <a:ea typeface="Yu Gothic" panose="020B0400000000000000" pitchFamily="34" charset="-128"/>
            </a:endParaRPr>
          </a:p>
        </p:txBody>
      </p:sp>
      <p:pic>
        <p:nvPicPr>
          <p:cNvPr id="22" name="図 21" descr="スーツを着た男性&#10;&#10;自動的に生成された説明">
            <a:extLst>
              <a:ext uri="{FF2B5EF4-FFF2-40B4-BE49-F238E27FC236}">
                <a16:creationId xmlns:a16="http://schemas.microsoft.com/office/drawing/2014/main" id="{D0E83717-F939-6B12-676C-74EEA0E8359C}"/>
              </a:ext>
            </a:extLst>
          </p:cNvPr>
          <p:cNvPicPr>
            <a:picLocks noChangeAspect="1"/>
          </p:cNvPicPr>
          <p:nvPr/>
        </p:nvPicPr>
        <p:blipFill>
          <a:blip r:embed="rId3"/>
          <a:stretch>
            <a:fillRect/>
          </a:stretch>
        </p:blipFill>
        <p:spPr>
          <a:xfrm>
            <a:off x="4923024" y="5203305"/>
            <a:ext cx="1258052" cy="8387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正方形/長方形 2">
            <a:extLst>
              <a:ext uri="{FF2B5EF4-FFF2-40B4-BE49-F238E27FC236}">
                <a16:creationId xmlns:a16="http://schemas.microsoft.com/office/drawing/2014/main" id="{7E9DA61A-0F2E-62E6-4457-60FDA0BFDD8C}"/>
              </a:ext>
            </a:extLst>
          </p:cNvPr>
          <p:cNvSpPr/>
          <p:nvPr/>
        </p:nvSpPr>
        <p:spPr>
          <a:xfrm>
            <a:off x="8089603" y="244571"/>
            <a:ext cx="1611350" cy="288028"/>
          </a:xfrm>
          <a:prstGeom prst="rect">
            <a:avLst/>
          </a:prstGeom>
        </p:spPr>
        <p:txBody>
          <a:bodyPr wrap="square" anchor="ctr">
            <a:spAutoFit/>
          </a:bodyPr>
          <a:lstStyle/>
          <a:p>
            <a:pPr lvl="0">
              <a:lnSpc>
                <a:spcPct val="110000"/>
              </a:lnSpc>
              <a:defRPr/>
            </a:pPr>
            <a:r>
              <a:rPr lang="en-US" altLang="ja-JP" sz="1200" dirty="0">
                <a:solidFill>
                  <a:prstClr val="black"/>
                </a:solidFill>
                <a:latin typeface="Yu Gothic" panose="020B0400000000000000" pitchFamily="34" charset="-128"/>
                <a:ea typeface="Yu Gothic" panose="020B0400000000000000" pitchFamily="34" charset="-128"/>
              </a:rPr>
              <a:t>2023</a:t>
            </a:r>
            <a:r>
              <a:rPr lang="ja-JP" altLang="en-US" sz="1200" dirty="0">
                <a:solidFill>
                  <a:prstClr val="black"/>
                </a:solidFill>
                <a:latin typeface="Yu Gothic" panose="020B0400000000000000" pitchFamily="34" charset="-128"/>
                <a:ea typeface="Yu Gothic" panose="020B0400000000000000" pitchFamily="34" charset="-128"/>
              </a:rPr>
              <a:t>年</a:t>
            </a:r>
            <a:r>
              <a:rPr lang="en-US" altLang="ja-JP" sz="1200" dirty="0">
                <a:solidFill>
                  <a:prstClr val="black"/>
                </a:solidFill>
                <a:latin typeface="Yu Gothic" panose="020B0400000000000000" pitchFamily="34" charset="-128"/>
                <a:ea typeface="Yu Gothic" panose="020B0400000000000000" pitchFamily="34" charset="-128"/>
              </a:rPr>
              <a:t>2</a:t>
            </a:r>
            <a:r>
              <a:rPr lang="ja-JP" altLang="en-US" sz="1200" dirty="0">
                <a:solidFill>
                  <a:prstClr val="black"/>
                </a:solidFill>
                <a:latin typeface="Yu Gothic" panose="020B0400000000000000" pitchFamily="34" charset="-128"/>
                <a:ea typeface="Yu Gothic" panose="020B0400000000000000" pitchFamily="34" charset="-128"/>
              </a:rPr>
              <a:t>月</a:t>
            </a:r>
            <a:r>
              <a:rPr lang="en-US" altLang="ja-JP" sz="1200" dirty="0">
                <a:solidFill>
                  <a:prstClr val="black"/>
                </a:solidFill>
                <a:latin typeface="Yu Gothic" panose="020B0400000000000000" pitchFamily="34" charset="-128"/>
                <a:ea typeface="Yu Gothic" panose="020B0400000000000000" pitchFamily="34" charset="-128"/>
              </a:rPr>
              <a:t>14</a:t>
            </a:r>
            <a:r>
              <a:rPr lang="ja-JP" altLang="en-US" sz="1200" dirty="0">
                <a:solidFill>
                  <a:prstClr val="black"/>
                </a:solidFill>
                <a:latin typeface="Yu Gothic" panose="020B0400000000000000" pitchFamily="34" charset="-128"/>
                <a:ea typeface="Yu Gothic" panose="020B0400000000000000" pitchFamily="34" charset="-128"/>
              </a:rPr>
              <a:t>日</a:t>
            </a:r>
            <a:r>
              <a:rPr lang="en-US" altLang="ja-JP" sz="1200" dirty="0">
                <a:solidFill>
                  <a:prstClr val="black"/>
                </a:solidFill>
                <a:latin typeface="Yu Gothic" panose="020B0400000000000000" pitchFamily="34" charset="-128"/>
                <a:ea typeface="Yu Gothic" panose="020B0400000000000000" pitchFamily="34" charset="-128"/>
              </a:rPr>
              <a:t>(</a:t>
            </a:r>
            <a:r>
              <a:rPr lang="ja-JP" altLang="en-US" sz="1200" dirty="0">
                <a:solidFill>
                  <a:prstClr val="black"/>
                </a:solidFill>
                <a:latin typeface="Yu Gothic" panose="020B0400000000000000" pitchFamily="34" charset="-128"/>
                <a:ea typeface="Yu Gothic" panose="020B0400000000000000" pitchFamily="34" charset="-128"/>
              </a:rPr>
              <a:t>火</a:t>
            </a:r>
            <a:r>
              <a:rPr lang="en-US" altLang="ja-JP" sz="1200" dirty="0">
                <a:solidFill>
                  <a:prstClr val="black"/>
                </a:solidFill>
                <a:latin typeface="Yu Gothic" panose="020B0400000000000000" pitchFamily="34" charset="-128"/>
                <a:ea typeface="Yu Gothic" panose="020B0400000000000000" pitchFamily="34" charset="-128"/>
              </a:rPr>
              <a:t>)</a:t>
            </a:r>
            <a:endParaRPr lang="ja-JP" altLang="en-US" sz="1200" dirty="0">
              <a:solidFill>
                <a:prstClr val="black"/>
              </a:solidFill>
              <a:latin typeface="Yu Gothic" panose="020B0400000000000000" pitchFamily="34" charset="-128"/>
              <a:ea typeface="Yu Gothic" panose="020B0400000000000000" pitchFamily="34" charset="-128"/>
            </a:endParaRPr>
          </a:p>
        </p:txBody>
      </p:sp>
      <p:sp>
        <p:nvSpPr>
          <p:cNvPr id="11" name="正方形/長方形 10">
            <a:extLst>
              <a:ext uri="{FF2B5EF4-FFF2-40B4-BE49-F238E27FC236}">
                <a16:creationId xmlns:a16="http://schemas.microsoft.com/office/drawing/2014/main" id="{6CCD84B1-0D97-B907-485F-BC159D570CA3}"/>
              </a:ext>
            </a:extLst>
          </p:cNvPr>
          <p:cNvSpPr/>
          <p:nvPr/>
        </p:nvSpPr>
        <p:spPr>
          <a:xfrm>
            <a:off x="7107847" y="4269974"/>
            <a:ext cx="2798153" cy="1917000"/>
          </a:xfrm>
          <a:prstGeom prst="rect">
            <a:avLst/>
          </a:prstGeom>
        </p:spPr>
        <p:txBody>
          <a:bodyPr wrap="square">
            <a:spAutoFit/>
          </a:bodyPr>
          <a:lstStyle/>
          <a:p>
            <a:pPr>
              <a:lnSpc>
                <a:spcPct val="150000"/>
              </a:lnSpc>
              <a:defRPr/>
            </a:pPr>
            <a:r>
              <a:rPr lang="ja-JP" altLang="en-US" sz="1000" b="1" dirty="0">
                <a:solidFill>
                  <a:schemeClr val="bg1"/>
                </a:solidFill>
                <a:latin typeface="Yu Gothic" panose="020B0400000000000000" pitchFamily="34" charset="-128"/>
                <a:ea typeface="Yu Gothic" panose="020B0400000000000000" pitchFamily="34" charset="-128"/>
              </a:rPr>
              <a:t>対内広報確立委員会</a:t>
            </a:r>
            <a:endParaRPr lang="en-US" altLang="ja-JP" sz="1000" b="1" dirty="0">
              <a:solidFill>
                <a:schemeClr val="bg1"/>
              </a:solidFill>
              <a:latin typeface="Yu Gothic" panose="020B0400000000000000" pitchFamily="34" charset="-128"/>
              <a:ea typeface="Yu Gothic" panose="020B0400000000000000" pitchFamily="34" charset="-128"/>
            </a:endParaRPr>
          </a:p>
          <a:p>
            <a:pPr>
              <a:lnSpc>
                <a:spcPct val="150000"/>
              </a:lnSpc>
              <a:defRPr/>
            </a:pPr>
            <a:r>
              <a:rPr lang="ja-JP" altLang="en-US" sz="1000" b="1" dirty="0">
                <a:solidFill>
                  <a:schemeClr val="bg1"/>
                </a:solidFill>
                <a:latin typeface="Yu Gothic" panose="020B0400000000000000" pitchFamily="34" charset="-128"/>
                <a:ea typeface="Yu Gothic" panose="020B0400000000000000" pitchFamily="34" charset="-128"/>
              </a:rPr>
              <a:t>委員長　　森谷　圭</a:t>
            </a:r>
            <a:endParaRPr lang="en-US" altLang="ja-JP" sz="1000" b="1" dirty="0">
              <a:solidFill>
                <a:schemeClr val="bg1"/>
              </a:solidFill>
              <a:latin typeface="Yu Gothic" panose="020B0400000000000000" pitchFamily="34" charset="-128"/>
              <a:ea typeface="Yu Gothic" panose="020B0400000000000000" pitchFamily="34" charset="-128"/>
            </a:endParaRPr>
          </a:p>
          <a:p>
            <a:pPr>
              <a:lnSpc>
                <a:spcPct val="150000"/>
              </a:lnSpc>
              <a:defRPr/>
            </a:pPr>
            <a:r>
              <a:rPr lang="ja-JP" altLang="en-US" sz="1000" b="1" dirty="0">
                <a:solidFill>
                  <a:schemeClr val="bg1"/>
                </a:solidFill>
                <a:latin typeface="Yu Gothic" panose="020B0400000000000000" pitchFamily="34" charset="-128"/>
                <a:ea typeface="Yu Gothic" panose="020B0400000000000000" pitchFamily="34" charset="-128"/>
              </a:rPr>
              <a:t>携帯電話　</a:t>
            </a:r>
            <a:r>
              <a:rPr lang="en-US" altLang="ja-JP" sz="1000" b="1" dirty="0">
                <a:solidFill>
                  <a:schemeClr val="bg1"/>
                </a:solidFill>
                <a:latin typeface="Yu Gothic" panose="020B0400000000000000" pitchFamily="34" charset="-128"/>
                <a:ea typeface="Yu Gothic" panose="020B0400000000000000" pitchFamily="34" charset="-128"/>
              </a:rPr>
              <a:t>090-9627-9536</a:t>
            </a:r>
          </a:p>
          <a:p>
            <a:pPr>
              <a:lnSpc>
                <a:spcPct val="150000"/>
              </a:lnSpc>
              <a:defRPr/>
            </a:pPr>
            <a:r>
              <a:rPr lang="en-US" altLang="ja-JP" sz="1000" b="1" dirty="0">
                <a:solidFill>
                  <a:schemeClr val="bg1"/>
                </a:solidFill>
                <a:latin typeface="Yu Gothic" panose="020B0400000000000000" pitchFamily="34" charset="-128"/>
                <a:ea typeface="Yu Gothic" panose="020B0400000000000000" pitchFamily="34" charset="-128"/>
              </a:rPr>
              <a:t>E-mail</a:t>
            </a:r>
            <a:r>
              <a:rPr lang="ja-JP" altLang="en-US" sz="1000" b="1" dirty="0">
                <a:solidFill>
                  <a:schemeClr val="bg1"/>
                </a:solidFill>
                <a:latin typeface="Yu Gothic" panose="020B0400000000000000" pitchFamily="34" charset="-128"/>
                <a:ea typeface="Yu Gothic" panose="020B0400000000000000" pitchFamily="34" charset="-128"/>
              </a:rPr>
              <a:t>　　</a:t>
            </a:r>
            <a:r>
              <a:rPr lang="en-US" altLang="ja-JP" sz="1000" b="1" dirty="0">
                <a:solidFill>
                  <a:schemeClr val="bg1"/>
                </a:solidFill>
                <a:latin typeface="Yu Gothic" panose="020B0400000000000000" pitchFamily="34" charset="-128"/>
                <a:ea typeface="Yu Gothic" panose="020B0400000000000000" pitchFamily="34" charset="-128"/>
              </a:rPr>
              <a:t>soumu505tkk@gmail.com</a:t>
            </a:r>
          </a:p>
          <a:p>
            <a:pPr>
              <a:lnSpc>
                <a:spcPct val="150000"/>
              </a:lnSpc>
              <a:defRPr/>
            </a:pPr>
            <a:endParaRPr lang="en-US" altLang="ja-JP" sz="1000" b="1" dirty="0">
              <a:solidFill>
                <a:schemeClr val="bg1"/>
              </a:solidFill>
              <a:latin typeface="Yu Gothic" panose="020B0400000000000000" pitchFamily="34" charset="-128"/>
              <a:ea typeface="Yu Gothic" panose="020B0400000000000000" pitchFamily="34" charset="-128"/>
            </a:endParaRPr>
          </a:p>
          <a:p>
            <a:pPr>
              <a:lnSpc>
                <a:spcPct val="150000"/>
              </a:lnSpc>
              <a:defRPr/>
            </a:pPr>
            <a:r>
              <a:rPr lang="ja-JP" altLang="en-US" sz="1000" b="1" dirty="0">
                <a:solidFill>
                  <a:schemeClr val="bg1"/>
                </a:solidFill>
                <a:latin typeface="Yu Gothic" panose="020B0400000000000000" pitchFamily="34" charset="-128"/>
                <a:ea typeface="Yu Gothic" panose="020B0400000000000000" pitchFamily="34" charset="-128"/>
              </a:rPr>
              <a:t>副委員長　佐野　健二　</a:t>
            </a:r>
            <a:endParaRPr lang="en-US" altLang="ja-JP" sz="1000" b="1" dirty="0">
              <a:solidFill>
                <a:schemeClr val="bg1"/>
              </a:solidFill>
              <a:latin typeface="Yu Gothic" panose="020B0400000000000000" pitchFamily="34" charset="-128"/>
              <a:ea typeface="Yu Gothic" panose="020B0400000000000000" pitchFamily="34" charset="-128"/>
            </a:endParaRPr>
          </a:p>
          <a:p>
            <a:pPr>
              <a:lnSpc>
                <a:spcPct val="150000"/>
              </a:lnSpc>
              <a:defRPr/>
            </a:pPr>
            <a:r>
              <a:rPr lang="ja-JP" altLang="en-US" sz="1000" b="1" dirty="0">
                <a:solidFill>
                  <a:schemeClr val="bg1"/>
                </a:solidFill>
                <a:latin typeface="Yu Gothic" panose="020B0400000000000000" pitchFamily="34" charset="-128"/>
                <a:ea typeface="Yu Gothic" panose="020B0400000000000000" pitchFamily="34" charset="-128"/>
              </a:rPr>
              <a:t>携帯電話　</a:t>
            </a:r>
            <a:r>
              <a:rPr lang="en-US" altLang="ja-JP" sz="1000" b="1" dirty="0">
                <a:solidFill>
                  <a:schemeClr val="bg1"/>
                </a:solidFill>
                <a:latin typeface="Yu Gothic" panose="020B0400000000000000" pitchFamily="34" charset="-128"/>
                <a:ea typeface="Yu Gothic" panose="020B0400000000000000" pitchFamily="34" charset="-128"/>
              </a:rPr>
              <a:t>090-9054-9186</a:t>
            </a:r>
          </a:p>
          <a:p>
            <a:pPr>
              <a:lnSpc>
                <a:spcPct val="150000"/>
              </a:lnSpc>
              <a:defRPr/>
            </a:pPr>
            <a:r>
              <a:rPr lang="en-US" altLang="ja-JP" sz="1000" b="1" dirty="0">
                <a:solidFill>
                  <a:schemeClr val="bg1"/>
                </a:solidFill>
                <a:latin typeface="Yu Gothic" panose="020B0400000000000000" pitchFamily="34" charset="-128"/>
                <a:ea typeface="Yu Gothic" panose="020B0400000000000000" pitchFamily="34" charset="-128"/>
              </a:rPr>
              <a:t>E-mail</a:t>
            </a:r>
            <a:r>
              <a:rPr lang="ja-JP" altLang="en-US" sz="1000" b="1" dirty="0">
                <a:solidFill>
                  <a:schemeClr val="bg1"/>
                </a:solidFill>
                <a:latin typeface="Yu Gothic" panose="020B0400000000000000" pitchFamily="34" charset="-128"/>
                <a:ea typeface="Yu Gothic" panose="020B0400000000000000" pitchFamily="34" charset="-128"/>
              </a:rPr>
              <a:t>　　</a:t>
            </a:r>
            <a:r>
              <a:rPr lang="en-US" altLang="ja-JP" sz="1000" b="1" dirty="0">
                <a:solidFill>
                  <a:schemeClr val="bg1"/>
                </a:solidFill>
                <a:latin typeface="Yu Gothic" panose="020B0400000000000000" pitchFamily="34" charset="-128"/>
                <a:ea typeface="Yu Gothic" panose="020B0400000000000000" pitchFamily="34" charset="-128"/>
              </a:rPr>
              <a:t>soumu505tkk@gmail.com</a:t>
            </a:r>
          </a:p>
        </p:txBody>
      </p:sp>
      <p:sp>
        <p:nvSpPr>
          <p:cNvPr id="9" name="正方形/長方形 8">
            <a:extLst>
              <a:ext uri="{FF2B5EF4-FFF2-40B4-BE49-F238E27FC236}">
                <a16:creationId xmlns:a16="http://schemas.microsoft.com/office/drawing/2014/main" id="{1DD333DA-9F12-53DA-6D8F-4E6862671DA5}"/>
              </a:ext>
            </a:extLst>
          </p:cNvPr>
          <p:cNvSpPr/>
          <p:nvPr/>
        </p:nvSpPr>
        <p:spPr>
          <a:xfrm>
            <a:off x="6122039" y="790367"/>
            <a:ext cx="3541276" cy="2397451"/>
          </a:xfrm>
          <a:prstGeom prst="rect">
            <a:avLst/>
          </a:prstGeom>
          <a:ln>
            <a:noFill/>
          </a:ln>
        </p:spPr>
        <p:txBody>
          <a:bodyPr wrap="square" anchor="ctr">
            <a:noAutofit/>
          </a:bodyPr>
          <a:lstStyle/>
          <a:p>
            <a:pPr>
              <a:lnSpc>
                <a:spcPct val="110000"/>
              </a:lnSpc>
              <a:defRPr/>
            </a:pPr>
            <a:r>
              <a:rPr lang="ja-JP" altLang="en-US" sz="1050" dirty="0">
                <a:latin typeface="ＭＳ Ｐゴシック" panose="020B0600070205080204" pitchFamily="50" charset="-128"/>
                <a:ea typeface="ＭＳ Ｐゴシック" panose="020B0600070205080204" pitchFamily="50" charset="-128"/>
              </a:rPr>
              <a:t>　対内広報確立委員会では、</a:t>
            </a:r>
            <a:r>
              <a:rPr lang="en-US" altLang="ja-JP" sz="1050" dirty="0">
                <a:latin typeface="ＭＳ Ｐゴシック" panose="020B0600070205080204" pitchFamily="50" charset="-128"/>
                <a:ea typeface="ＭＳ Ｐゴシック" panose="020B0600070205080204" pitchFamily="50" charset="-128"/>
              </a:rPr>
              <a:t>2023</a:t>
            </a:r>
            <a:r>
              <a:rPr lang="ja-JP" altLang="en-US" sz="1050" dirty="0">
                <a:latin typeface="ＭＳ Ｐゴシック" panose="020B0600070205080204" pitchFamily="50" charset="-128"/>
                <a:ea typeface="ＭＳ Ｐゴシック" panose="020B0600070205080204" pitchFamily="50" charset="-128"/>
              </a:rPr>
              <a:t>年度全国各地の魅力ある事業を発掘し、広域に発信する運動を展開して参ります。</a:t>
            </a:r>
            <a:endParaRPr lang="en-US" altLang="ja-JP" sz="1050" dirty="0">
              <a:latin typeface="ＭＳ Ｐゴシック" panose="020B0600070205080204" pitchFamily="50" charset="-128"/>
              <a:ea typeface="ＭＳ Ｐゴシック" panose="020B0600070205080204" pitchFamily="50" charset="-128"/>
            </a:endParaRPr>
          </a:p>
          <a:p>
            <a:pPr>
              <a:lnSpc>
                <a:spcPct val="110000"/>
              </a:lnSpc>
              <a:defRPr/>
            </a:pPr>
            <a:r>
              <a:rPr lang="ja-JP" altLang="en-US" sz="1050" dirty="0">
                <a:latin typeface="ＭＳ Ｐゴシック" panose="020B0600070205080204" pitchFamily="50" charset="-128"/>
                <a:ea typeface="ＭＳ Ｐゴシック" panose="020B0600070205080204" pitchFamily="50" charset="-128"/>
              </a:rPr>
              <a:t>　今回はその運動の第</a:t>
            </a:r>
            <a:r>
              <a:rPr lang="en-US" altLang="ja-JP" sz="1050" dirty="0">
                <a:latin typeface="ＭＳ Ｐゴシック" panose="020B0600070205080204" pitchFamily="50" charset="-128"/>
                <a:ea typeface="ＭＳ Ｐゴシック" panose="020B0600070205080204" pitchFamily="50" charset="-128"/>
              </a:rPr>
              <a:t>1</a:t>
            </a:r>
            <a:r>
              <a:rPr lang="ja-JP" altLang="en-US" sz="1050" dirty="0">
                <a:latin typeface="ＭＳ Ｐゴシック" panose="020B0600070205080204" pitchFamily="50" charset="-128"/>
                <a:ea typeface="ＭＳ Ｐゴシック" panose="020B0600070205080204" pitchFamily="50" charset="-128"/>
              </a:rPr>
              <a:t>弾として各地ブロック協議会の会長輩出</a:t>
            </a:r>
            <a:r>
              <a:rPr lang="en-US" altLang="ja-JP" sz="1050" dirty="0">
                <a:latin typeface="ＭＳ Ｐゴシック" panose="020B0600070205080204" pitchFamily="50" charset="-128"/>
                <a:ea typeface="ＭＳ Ｐゴシック" panose="020B0600070205080204" pitchFamily="50" charset="-128"/>
              </a:rPr>
              <a:t>LOM</a:t>
            </a:r>
            <a:r>
              <a:rPr lang="ja-JP" altLang="en-US" sz="1050" dirty="0">
                <a:latin typeface="ＭＳ Ｐゴシック" panose="020B0600070205080204" pitchFamily="50" charset="-128"/>
                <a:ea typeface="ＭＳ Ｐゴシック" panose="020B0600070205080204" pitchFamily="50" charset="-128"/>
              </a:rPr>
              <a:t>の魅力ある事業</a:t>
            </a:r>
            <a:r>
              <a:rPr lang="en-US" altLang="ja-JP" sz="1050" dirty="0">
                <a:latin typeface="ＭＳ Ｐゴシック" panose="020B0600070205080204" pitchFamily="50" charset="-128"/>
                <a:ea typeface="ＭＳ Ｐゴシック" panose="020B0600070205080204" pitchFamily="50" charset="-128"/>
              </a:rPr>
              <a:t>(</a:t>
            </a:r>
            <a:r>
              <a:rPr lang="ja-JP" altLang="en-US" sz="1050" dirty="0">
                <a:latin typeface="ＭＳ Ｐゴシック" panose="020B0600070205080204" pitchFamily="50" charset="-128"/>
                <a:ea typeface="ＭＳ Ｐゴシック" panose="020B0600070205080204" pitchFamily="50" charset="-128"/>
              </a:rPr>
              <a:t>もしくは、会長が推薦するブロック内</a:t>
            </a:r>
            <a:r>
              <a:rPr lang="en-US" altLang="ja-JP" sz="1050" dirty="0">
                <a:latin typeface="ＭＳ Ｐゴシック" panose="020B0600070205080204" pitchFamily="50" charset="-128"/>
                <a:ea typeface="ＭＳ Ｐゴシック" panose="020B0600070205080204" pitchFamily="50" charset="-128"/>
              </a:rPr>
              <a:t>LOM</a:t>
            </a:r>
            <a:r>
              <a:rPr lang="ja-JP" altLang="en-US" sz="1050" dirty="0">
                <a:latin typeface="ＭＳ Ｐゴシック" panose="020B0600070205080204" pitchFamily="50" charset="-128"/>
                <a:ea typeface="ＭＳ Ｐゴシック" panose="020B0600070205080204" pitchFamily="50" charset="-128"/>
              </a:rPr>
              <a:t>の事業</a:t>
            </a:r>
            <a:r>
              <a:rPr lang="en-US" altLang="ja-JP" sz="1050" dirty="0">
                <a:latin typeface="ＭＳ Ｐゴシック" panose="020B0600070205080204" pitchFamily="50" charset="-128"/>
                <a:ea typeface="ＭＳ Ｐゴシック" panose="020B0600070205080204" pitchFamily="50" charset="-128"/>
              </a:rPr>
              <a:t>)</a:t>
            </a:r>
            <a:r>
              <a:rPr lang="ja-JP" altLang="en-US" sz="1050" dirty="0">
                <a:latin typeface="ＭＳ Ｐゴシック" panose="020B0600070205080204" pitchFamily="50" charset="-128"/>
                <a:ea typeface="ＭＳ Ｐゴシック" panose="020B0600070205080204" pitchFamily="50" charset="-128"/>
              </a:rPr>
              <a:t>の発掘をしたく、事前調査としてご案内に記載しているスプレッドシートへ情報のご記入をお願いいたします。</a:t>
            </a:r>
            <a:endParaRPr lang="en-US" altLang="ja-JP" sz="1050" dirty="0">
              <a:latin typeface="ＭＳ Ｐゴシック" panose="020B0600070205080204" pitchFamily="50" charset="-128"/>
              <a:ea typeface="ＭＳ Ｐゴシック" panose="020B0600070205080204" pitchFamily="50" charset="-128"/>
            </a:endParaRPr>
          </a:p>
          <a:p>
            <a:pPr>
              <a:lnSpc>
                <a:spcPct val="110000"/>
              </a:lnSpc>
              <a:defRPr/>
            </a:pPr>
            <a:r>
              <a:rPr lang="ja-JP" altLang="en-US" sz="1050" dirty="0">
                <a:latin typeface="ＭＳ Ｐゴシック" panose="020B0600070205080204" pitchFamily="50" charset="-128"/>
                <a:ea typeface="ＭＳ Ｐゴシック" panose="020B0600070205080204" pitchFamily="50" charset="-128"/>
              </a:rPr>
              <a:t>　ご多用のことと存じますが、各地の魅力ある事業を全国のメンバーに発信し、</a:t>
            </a:r>
            <a:r>
              <a:rPr lang="en-US" altLang="ja-JP" sz="1050" dirty="0">
                <a:latin typeface="ＭＳ Ｐゴシック" panose="020B0600070205080204" pitchFamily="50" charset="-128"/>
                <a:ea typeface="ＭＳ Ｐゴシック" panose="020B0600070205080204" pitchFamily="50" charset="-128"/>
              </a:rPr>
              <a:t>JC</a:t>
            </a:r>
            <a:r>
              <a:rPr lang="ja-JP" altLang="en-US" sz="1050" dirty="0">
                <a:latin typeface="ＭＳ Ｐゴシック" panose="020B0600070205080204" pitchFamily="50" charset="-128"/>
                <a:ea typeface="ＭＳ Ｐゴシック" panose="020B0600070205080204" pitchFamily="50" charset="-128"/>
              </a:rPr>
              <a:t>ファンを増やす運動であることにご理解いただき、何卒ご協力賜りますようお願い申し上げます。</a:t>
            </a:r>
            <a:endParaRPr lang="en-US" altLang="ja-JP" sz="1050" dirty="0">
              <a:solidFill>
                <a:prstClr val="black"/>
              </a:solidFill>
              <a:latin typeface="ＭＳ Ｐゴシック" panose="020B0600070205080204" pitchFamily="50" charset="-128"/>
              <a:ea typeface="ＭＳ Ｐゴシック" panose="020B0600070205080204" pitchFamily="50" charset="-128"/>
            </a:endParaRPr>
          </a:p>
        </p:txBody>
      </p:sp>
      <p:sp>
        <p:nvSpPr>
          <p:cNvPr id="23" name="正方形/長方形 22">
            <a:extLst>
              <a:ext uri="{FF2B5EF4-FFF2-40B4-BE49-F238E27FC236}">
                <a16:creationId xmlns:a16="http://schemas.microsoft.com/office/drawing/2014/main" id="{1BA753B4-EAD0-0E02-E54F-DCB8070CD647}"/>
              </a:ext>
            </a:extLst>
          </p:cNvPr>
          <p:cNvSpPr/>
          <p:nvPr/>
        </p:nvSpPr>
        <p:spPr>
          <a:xfrm>
            <a:off x="111567" y="6592544"/>
            <a:ext cx="3645786" cy="301173"/>
          </a:xfrm>
          <a:prstGeom prst="rect">
            <a:avLst/>
          </a:prstGeom>
        </p:spPr>
        <p:txBody>
          <a:bodyPr wrap="square">
            <a:spAutoFit/>
          </a:bodyPr>
          <a:lstStyle/>
          <a:p>
            <a:pPr>
              <a:lnSpc>
                <a:spcPct val="150000"/>
              </a:lnSpc>
              <a:defRPr/>
            </a:pPr>
            <a:r>
              <a:rPr lang="ja-JP" altLang="en-US" sz="1000" b="1" dirty="0">
                <a:solidFill>
                  <a:schemeClr val="bg1"/>
                </a:solidFill>
                <a:latin typeface="Yu Gothic" panose="020B0400000000000000" pitchFamily="34" charset="-128"/>
                <a:ea typeface="Yu Gothic" panose="020B0400000000000000" pitchFamily="34" charset="-128"/>
              </a:rPr>
              <a:t>★Ｄ</a:t>
            </a:r>
            <a:r>
              <a:rPr lang="en-US" altLang="ja-JP" sz="1000" b="1" dirty="0">
                <a:solidFill>
                  <a:schemeClr val="bg1"/>
                </a:solidFill>
                <a:latin typeface="Yu Gothic" panose="020B0400000000000000" pitchFamily="34" charset="-128"/>
                <a:ea typeface="Yu Gothic" panose="020B0400000000000000" pitchFamily="34" charset="-128"/>
              </a:rPr>
              <a:t>rive our dreams</a:t>
            </a:r>
            <a:r>
              <a:rPr lang="ja-JP" altLang="en-US" sz="1000" b="1" dirty="0">
                <a:solidFill>
                  <a:schemeClr val="bg1"/>
                </a:solidFill>
                <a:latin typeface="Yu Gothic" panose="020B0400000000000000" pitchFamily="34" charset="-128"/>
                <a:ea typeface="Yu Gothic" panose="020B0400000000000000" pitchFamily="34" charset="-128"/>
              </a:rPr>
              <a:t>～日本の魅力で世界を席巻しよう★</a:t>
            </a:r>
            <a:endParaRPr lang="en-US" altLang="ja-JP" sz="1000" b="1" dirty="0">
              <a:solidFill>
                <a:schemeClr val="bg1"/>
              </a:solidFill>
              <a:latin typeface="Yu Gothic" panose="020B0400000000000000" pitchFamily="34" charset="-128"/>
              <a:ea typeface="Yu Gothic" panose="020B0400000000000000" pitchFamily="34" charset="-128"/>
            </a:endParaRPr>
          </a:p>
        </p:txBody>
      </p:sp>
      <p:sp>
        <p:nvSpPr>
          <p:cNvPr id="7" name="正方形/長方形 6">
            <a:extLst>
              <a:ext uri="{FF2B5EF4-FFF2-40B4-BE49-F238E27FC236}">
                <a16:creationId xmlns:a16="http://schemas.microsoft.com/office/drawing/2014/main" id="{2B7EA94D-4E1D-7CE3-BE7F-808EC83592C0}"/>
              </a:ext>
            </a:extLst>
          </p:cNvPr>
          <p:cNvSpPr/>
          <p:nvPr/>
        </p:nvSpPr>
        <p:spPr>
          <a:xfrm>
            <a:off x="4591996" y="196623"/>
            <a:ext cx="599532" cy="352597"/>
          </a:xfrm>
          <a:prstGeom prst="rect">
            <a:avLst/>
          </a:prstGeom>
          <a:ln>
            <a:solidFill>
              <a:schemeClr val="tx1"/>
            </a:solidFill>
          </a:ln>
        </p:spPr>
        <p:txBody>
          <a:bodyPr wrap="square" anchor="ctr">
            <a:spAutoFit/>
          </a:bodyPr>
          <a:lstStyle/>
          <a:p>
            <a:pPr lvl="0" algn="ctr">
              <a:lnSpc>
                <a:spcPct val="110000"/>
              </a:lnSpc>
              <a:defRPr/>
            </a:pPr>
            <a:r>
              <a:rPr lang="ja-JP" altLang="en-US" sz="1600" b="1" dirty="0">
                <a:solidFill>
                  <a:prstClr val="black"/>
                </a:solidFill>
                <a:latin typeface="Yu Gothic" panose="020B0400000000000000" pitchFamily="34" charset="-128"/>
                <a:ea typeface="Yu Gothic" panose="020B0400000000000000" pitchFamily="34" charset="-128"/>
              </a:rPr>
              <a:t>案</a:t>
            </a:r>
            <a:r>
              <a:rPr lang="en-US" altLang="ja-JP" sz="1600" b="1" dirty="0">
                <a:solidFill>
                  <a:prstClr val="black"/>
                </a:solidFill>
                <a:latin typeface="Yu Gothic" panose="020B0400000000000000" pitchFamily="34" charset="-128"/>
                <a:ea typeface="Yu Gothic" panose="020B0400000000000000" pitchFamily="34" charset="-128"/>
              </a:rPr>
              <a:t>1</a:t>
            </a:r>
            <a:endParaRPr lang="ja-JP" altLang="en-US" sz="1600" b="1" dirty="0">
              <a:solidFill>
                <a:prstClr val="black"/>
              </a:solidFill>
              <a:latin typeface="Yu Gothic" panose="020B0400000000000000" pitchFamily="34" charset="-128"/>
              <a:ea typeface="Yu Gothic" panose="020B0400000000000000" pitchFamily="34" charset="-128"/>
            </a:endParaRPr>
          </a:p>
        </p:txBody>
      </p:sp>
      <p:pic>
        <p:nvPicPr>
          <p:cNvPr id="13" name="図 12">
            <a:extLst>
              <a:ext uri="{FF2B5EF4-FFF2-40B4-BE49-F238E27FC236}">
                <a16:creationId xmlns:a16="http://schemas.microsoft.com/office/drawing/2014/main" id="{574EC858-9A14-8279-1EED-672F61E7749E}"/>
              </a:ext>
            </a:extLst>
          </p:cNvPr>
          <p:cNvPicPr>
            <a:picLocks noChangeAspect="1"/>
          </p:cNvPicPr>
          <p:nvPr/>
        </p:nvPicPr>
        <p:blipFill>
          <a:blip r:embed="rId4"/>
          <a:srcRect/>
          <a:stretch/>
        </p:blipFill>
        <p:spPr>
          <a:xfrm>
            <a:off x="279068" y="4972088"/>
            <a:ext cx="2184076" cy="15889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正方形/長方形 4">
            <a:extLst>
              <a:ext uri="{FF2B5EF4-FFF2-40B4-BE49-F238E27FC236}">
                <a16:creationId xmlns:a16="http://schemas.microsoft.com/office/drawing/2014/main" id="{DBF7E11D-8F1A-C232-9F81-029A34006EEC}"/>
              </a:ext>
            </a:extLst>
          </p:cNvPr>
          <p:cNvSpPr/>
          <p:nvPr/>
        </p:nvSpPr>
        <p:spPr>
          <a:xfrm>
            <a:off x="244054" y="493992"/>
            <a:ext cx="3418267" cy="1101776"/>
          </a:xfrm>
          <a:prstGeom prst="rect">
            <a:avLst/>
          </a:prstGeom>
        </p:spPr>
        <p:txBody>
          <a:bodyPr wrap="square" anchor="ctr">
            <a:spAutoFit/>
          </a:bodyPr>
          <a:lstStyle/>
          <a:p>
            <a:pPr lvl="0">
              <a:lnSpc>
                <a:spcPct val="110000"/>
              </a:lnSpc>
              <a:defRPr/>
            </a:pPr>
            <a:r>
              <a:rPr lang="ja-JP" altLang="en-US" sz="1000" dirty="0">
                <a:solidFill>
                  <a:prstClr val="black"/>
                </a:solidFill>
                <a:latin typeface="Yu Gothic" panose="020B0400000000000000" pitchFamily="34" charset="-128"/>
                <a:ea typeface="Yu Gothic" panose="020B0400000000000000" pitchFamily="34" charset="-128"/>
              </a:rPr>
              <a:t>会員会議所　理事長　　　　　　　　各位</a:t>
            </a:r>
          </a:p>
          <a:p>
            <a:pPr lvl="0">
              <a:lnSpc>
                <a:spcPct val="110000"/>
              </a:lnSpc>
              <a:defRPr/>
            </a:pPr>
            <a:r>
              <a:rPr lang="ja-JP" altLang="en-US" sz="1000" dirty="0">
                <a:solidFill>
                  <a:prstClr val="black"/>
                </a:solidFill>
                <a:latin typeface="Yu Gothic" panose="020B0400000000000000" pitchFamily="34" charset="-128"/>
                <a:ea typeface="Yu Gothic" panose="020B0400000000000000" pitchFamily="34" charset="-128"/>
              </a:rPr>
              <a:t>公益社団法人日本青年会議所　役員　各位</a:t>
            </a:r>
            <a:endParaRPr lang="en-US" altLang="ja-JP" sz="1000" dirty="0">
              <a:solidFill>
                <a:prstClr val="black"/>
              </a:solidFill>
              <a:latin typeface="Yu Gothic" panose="020B0400000000000000" pitchFamily="34" charset="-128"/>
              <a:ea typeface="Yu Gothic" panose="020B0400000000000000" pitchFamily="34" charset="-128"/>
            </a:endParaRPr>
          </a:p>
          <a:p>
            <a:pPr lvl="0">
              <a:lnSpc>
                <a:spcPct val="110000"/>
              </a:lnSpc>
              <a:defRPr/>
            </a:pPr>
            <a:r>
              <a:rPr lang="ja-JP" altLang="en-US" sz="1000" dirty="0">
                <a:solidFill>
                  <a:prstClr val="black"/>
                </a:solidFill>
                <a:latin typeface="Yu Gothic" panose="020B0400000000000000" pitchFamily="34" charset="-128"/>
                <a:ea typeface="Yu Gothic" panose="020B0400000000000000" pitchFamily="34" charset="-128"/>
              </a:rPr>
              <a:t>ブロック協議会　会長　　　　　　　各位</a:t>
            </a:r>
            <a:endParaRPr lang="en-US" altLang="ja-JP" sz="1000" dirty="0">
              <a:solidFill>
                <a:prstClr val="black"/>
              </a:solidFill>
              <a:latin typeface="Yu Gothic" panose="020B0400000000000000" pitchFamily="34" charset="-128"/>
              <a:ea typeface="Yu Gothic" panose="020B0400000000000000" pitchFamily="34" charset="-128"/>
            </a:endParaRPr>
          </a:p>
          <a:p>
            <a:pPr lvl="0">
              <a:lnSpc>
                <a:spcPct val="110000"/>
              </a:lnSpc>
              <a:defRPr/>
            </a:pPr>
            <a:r>
              <a:rPr lang="ja-JP" altLang="en-US" sz="1000" dirty="0">
                <a:solidFill>
                  <a:prstClr val="black"/>
                </a:solidFill>
                <a:latin typeface="Yu Gothic" panose="020B0400000000000000" pitchFamily="34" charset="-128"/>
                <a:ea typeface="Yu Gothic" panose="020B0400000000000000" pitchFamily="34" charset="-128"/>
              </a:rPr>
              <a:t>議長･委員長　　　　　　　　　　　  各位</a:t>
            </a:r>
            <a:endParaRPr lang="en-US" altLang="ja-JP" sz="1000" dirty="0">
              <a:solidFill>
                <a:prstClr val="black"/>
              </a:solidFill>
              <a:latin typeface="Yu Gothic" panose="020B0400000000000000" pitchFamily="34" charset="-128"/>
              <a:ea typeface="Yu Gothic" panose="020B0400000000000000" pitchFamily="34" charset="-128"/>
            </a:endParaRPr>
          </a:p>
          <a:p>
            <a:pPr lvl="0">
              <a:lnSpc>
                <a:spcPct val="110000"/>
              </a:lnSpc>
              <a:defRPr/>
            </a:pPr>
            <a:r>
              <a:rPr lang="ja-JP" altLang="en-US" sz="1000" dirty="0">
                <a:solidFill>
                  <a:prstClr val="black"/>
                </a:solidFill>
                <a:latin typeface="Yu Gothic" panose="020B0400000000000000" pitchFamily="34" charset="-128"/>
                <a:ea typeface="Yu Gothic" panose="020B0400000000000000" pitchFamily="34" charset="-128"/>
              </a:rPr>
              <a:t>内部会計監査人　代表　　　　　　　様</a:t>
            </a:r>
            <a:endParaRPr lang="en-US" altLang="ja-JP" sz="1000" dirty="0">
              <a:solidFill>
                <a:prstClr val="black"/>
              </a:solidFill>
              <a:latin typeface="Yu Gothic" panose="020B0400000000000000" pitchFamily="34" charset="-128"/>
              <a:ea typeface="Yu Gothic" panose="020B0400000000000000" pitchFamily="34" charset="-128"/>
            </a:endParaRPr>
          </a:p>
          <a:p>
            <a:pPr lvl="0">
              <a:lnSpc>
                <a:spcPct val="110000"/>
              </a:lnSpc>
              <a:defRPr/>
            </a:pPr>
            <a:r>
              <a:rPr lang="en-US" altLang="ja-JP" sz="1000" dirty="0">
                <a:solidFill>
                  <a:prstClr val="black"/>
                </a:solidFill>
                <a:latin typeface="Yu Gothic" panose="020B0400000000000000" pitchFamily="34" charset="-128"/>
                <a:ea typeface="Yu Gothic" panose="020B0400000000000000" pitchFamily="34" charset="-128"/>
              </a:rPr>
              <a:t>JCI</a:t>
            </a:r>
            <a:r>
              <a:rPr lang="ja-JP" altLang="en-US" sz="1000" dirty="0">
                <a:solidFill>
                  <a:prstClr val="black"/>
                </a:solidFill>
                <a:latin typeface="Yu Gothic" panose="020B0400000000000000" pitchFamily="34" charset="-128"/>
                <a:ea typeface="Yu Gothic" panose="020B0400000000000000" pitchFamily="34" charset="-128"/>
              </a:rPr>
              <a:t>･</a:t>
            </a:r>
            <a:r>
              <a:rPr lang="en-US" altLang="ja-JP" sz="1000" dirty="0">
                <a:solidFill>
                  <a:prstClr val="black"/>
                </a:solidFill>
                <a:latin typeface="Yu Gothic" panose="020B0400000000000000" pitchFamily="34" charset="-128"/>
                <a:ea typeface="Yu Gothic" panose="020B0400000000000000" pitchFamily="34" charset="-128"/>
              </a:rPr>
              <a:t>APDC</a:t>
            </a:r>
            <a:r>
              <a:rPr lang="ja-JP" altLang="en-US" sz="1000" dirty="0">
                <a:solidFill>
                  <a:prstClr val="black"/>
                </a:solidFill>
                <a:latin typeface="Yu Gothic" panose="020B0400000000000000" pitchFamily="34" charset="-128"/>
                <a:ea typeface="Yu Gothic" panose="020B0400000000000000" pitchFamily="34" charset="-128"/>
              </a:rPr>
              <a:t>関連役員　　　　　　　　 各位</a:t>
            </a:r>
          </a:p>
        </p:txBody>
      </p:sp>
    </p:spTree>
    <p:extLst>
      <p:ext uri="{BB962C8B-B14F-4D97-AF65-F5344CB8AC3E}">
        <p14:creationId xmlns:p14="http://schemas.microsoft.com/office/powerpoint/2010/main" val="31742771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577F8388-0C66-A541-A42C-5F057D497DDA}"/>
              </a:ext>
            </a:extLst>
          </p:cNvPr>
          <p:cNvSpPr/>
          <p:nvPr/>
        </p:nvSpPr>
        <p:spPr>
          <a:xfrm>
            <a:off x="1" y="3250898"/>
            <a:ext cx="9905999" cy="3679145"/>
          </a:xfrm>
          <a:prstGeom prst="rect">
            <a:avLst/>
          </a:prstGeom>
          <a:solidFill>
            <a:srgbClr val="DE318B"/>
          </a:solidFill>
          <a:ln>
            <a:noFill/>
          </a:ln>
        </p:spPr>
        <p:txBody>
          <a:bodyPr wrap="none" rtlCol="0" anchor="ctr">
            <a:noAutofit/>
          </a:bodyPr>
          <a:lstStyle/>
          <a:p>
            <a:pPr marL="187028" indent="-187028"/>
            <a:endParaRPr lang="ja-JP" altLang="en-US" sz="1100" b="1" dirty="0">
              <a:latin typeface="Meiryo UI" panose="020B0604030504040204" pitchFamily="34" charset="-128"/>
              <a:ea typeface="Meiryo UI" panose="020B0604030504040204" pitchFamily="34" charset="-128"/>
            </a:endParaRPr>
          </a:p>
        </p:txBody>
      </p:sp>
      <p:sp>
        <p:nvSpPr>
          <p:cNvPr id="14" name="正方形/長方形 13">
            <a:extLst>
              <a:ext uri="{FF2B5EF4-FFF2-40B4-BE49-F238E27FC236}">
                <a16:creationId xmlns:a16="http://schemas.microsoft.com/office/drawing/2014/main" id="{E980CFDF-4D5D-8D4B-AAA6-56FAEE8E9A86}"/>
              </a:ext>
            </a:extLst>
          </p:cNvPr>
          <p:cNvSpPr/>
          <p:nvPr/>
        </p:nvSpPr>
        <p:spPr>
          <a:xfrm>
            <a:off x="7107847" y="3473153"/>
            <a:ext cx="1569660" cy="288028"/>
          </a:xfrm>
          <a:prstGeom prst="rect">
            <a:avLst/>
          </a:prstGeom>
          <a:solidFill>
            <a:schemeClr val="bg1"/>
          </a:solidFill>
        </p:spPr>
        <p:txBody>
          <a:bodyPr wrap="none">
            <a:spAutoFit/>
          </a:bodyPr>
          <a:lstStyle/>
          <a:p>
            <a:pPr lvl="0">
              <a:lnSpc>
                <a:spcPct val="110000"/>
              </a:lnSpc>
              <a:defRPr/>
            </a:pPr>
            <a:r>
              <a:rPr lang="ja-JP" altLang="en-US" sz="1200" dirty="0">
                <a:solidFill>
                  <a:srgbClr val="44546A"/>
                </a:solidFill>
                <a:latin typeface="Yu Gothic" panose="020B0400000000000000" pitchFamily="34" charset="-128"/>
                <a:ea typeface="Yu Gothic" panose="020B0400000000000000" pitchFamily="34" charset="-128"/>
              </a:rPr>
              <a:t>本件お問い合わせ先</a:t>
            </a:r>
          </a:p>
        </p:txBody>
      </p:sp>
      <p:sp>
        <p:nvSpPr>
          <p:cNvPr id="17" name="正方形/長方形 16">
            <a:extLst>
              <a:ext uri="{FF2B5EF4-FFF2-40B4-BE49-F238E27FC236}">
                <a16:creationId xmlns:a16="http://schemas.microsoft.com/office/drawing/2014/main" id="{DF82E27E-8826-174C-A949-103DC982698E}"/>
              </a:ext>
            </a:extLst>
          </p:cNvPr>
          <p:cNvSpPr/>
          <p:nvPr/>
        </p:nvSpPr>
        <p:spPr>
          <a:xfrm>
            <a:off x="209761" y="3473153"/>
            <a:ext cx="1107996" cy="288028"/>
          </a:xfrm>
          <a:prstGeom prst="rect">
            <a:avLst/>
          </a:prstGeom>
          <a:solidFill>
            <a:schemeClr val="bg1"/>
          </a:solidFill>
        </p:spPr>
        <p:txBody>
          <a:bodyPr wrap="none">
            <a:spAutoFit/>
          </a:bodyPr>
          <a:lstStyle/>
          <a:p>
            <a:pPr lvl="0">
              <a:lnSpc>
                <a:spcPct val="110000"/>
              </a:lnSpc>
              <a:defRPr/>
            </a:pPr>
            <a:r>
              <a:rPr lang="ja-JP" altLang="en-US" sz="1200" dirty="0">
                <a:solidFill>
                  <a:srgbClr val="44546A"/>
                </a:solidFill>
                <a:latin typeface="Yu Gothic" panose="020B0400000000000000" pitchFamily="34" charset="-128"/>
                <a:ea typeface="Yu Gothic" panose="020B0400000000000000" pitchFamily="34" charset="-128"/>
              </a:rPr>
              <a:t>添付資料詳細</a:t>
            </a:r>
          </a:p>
        </p:txBody>
      </p:sp>
      <p:sp>
        <p:nvSpPr>
          <p:cNvPr id="18" name="正方形/長方形 17">
            <a:extLst>
              <a:ext uri="{FF2B5EF4-FFF2-40B4-BE49-F238E27FC236}">
                <a16:creationId xmlns:a16="http://schemas.microsoft.com/office/drawing/2014/main" id="{06E64D0E-C0EB-FC45-B5BC-97D9368A6225}"/>
              </a:ext>
            </a:extLst>
          </p:cNvPr>
          <p:cNvSpPr/>
          <p:nvPr/>
        </p:nvSpPr>
        <p:spPr>
          <a:xfrm>
            <a:off x="208832" y="3928051"/>
            <a:ext cx="2637867" cy="993670"/>
          </a:xfrm>
          <a:prstGeom prst="rect">
            <a:avLst/>
          </a:prstGeom>
        </p:spPr>
        <p:txBody>
          <a:bodyPr wrap="square">
            <a:spAutoFit/>
          </a:bodyPr>
          <a:lstStyle/>
          <a:p>
            <a:pPr>
              <a:lnSpc>
                <a:spcPct val="150000"/>
              </a:lnSpc>
              <a:defRPr/>
            </a:pPr>
            <a:r>
              <a:rPr lang="ja-JP" altLang="en-US" sz="1000" b="1" dirty="0">
                <a:solidFill>
                  <a:schemeClr val="bg1"/>
                </a:solidFill>
                <a:latin typeface="Yu Gothic" panose="020B0400000000000000" pitchFamily="34" charset="-128"/>
                <a:ea typeface="Yu Gothic" panose="020B0400000000000000" pitchFamily="34" charset="-128"/>
              </a:rPr>
              <a:t>●添付資料：</a:t>
            </a:r>
            <a:endParaRPr lang="en-US" altLang="ja-JP" sz="1000" b="1" dirty="0">
              <a:solidFill>
                <a:schemeClr val="bg1"/>
              </a:solidFill>
              <a:latin typeface="Yu Gothic" panose="020B0400000000000000" pitchFamily="34" charset="-128"/>
              <a:ea typeface="Yu Gothic" panose="020B0400000000000000" pitchFamily="34" charset="-128"/>
            </a:endParaRPr>
          </a:p>
          <a:p>
            <a:pPr>
              <a:lnSpc>
                <a:spcPct val="150000"/>
              </a:lnSpc>
              <a:defRPr/>
            </a:pPr>
            <a:r>
              <a:rPr lang="en-US" altLang="ja-JP" sz="1000" b="1" dirty="0">
                <a:solidFill>
                  <a:schemeClr val="bg1"/>
                </a:solidFill>
                <a:latin typeface="Yu Gothic" panose="020B0400000000000000" pitchFamily="34" charset="-128"/>
                <a:ea typeface="Yu Gothic" panose="020B0400000000000000" pitchFamily="34" charset="-128"/>
              </a:rPr>
              <a:t>1.</a:t>
            </a:r>
            <a:r>
              <a:rPr lang="ja-JP" altLang="en-US" sz="1000" b="1" dirty="0">
                <a:solidFill>
                  <a:schemeClr val="bg1"/>
                </a:solidFill>
                <a:latin typeface="Yu Gothic" panose="020B0400000000000000" pitchFamily="34" charset="-128"/>
                <a:ea typeface="Yu Gothic" panose="020B0400000000000000" pitchFamily="34" charset="-128"/>
              </a:rPr>
              <a:t>魅力ある事業の調査協力依頼のご案内 </a:t>
            </a:r>
            <a:r>
              <a:rPr lang="en-US" altLang="ja-JP" sz="1000" b="1" dirty="0">
                <a:solidFill>
                  <a:schemeClr val="bg1"/>
                </a:solidFill>
                <a:latin typeface="Yu Gothic" panose="020B0400000000000000" pitchFamily="34" charset="-128"/>
                <a:ea typeface="Yu Gothic" panose="020B0400000000000000" pitchFamily="34" charset="-128"/>
              </a:rPr>
              <a:t>[pdf 1</a:t>
            </a:r>
            <a:r>
              <a:rPr lang="ja-JP" altLang="en-US" sz="1000" b="1" dirty="0">
                <a:solidFill>
                  <a:schemeClr val="bg1"/>
                </a:solidFill>
                <a:latin typeface="Yu Gothic" panose="020B0400000000000000" pitchFamily="34" charset="-128"/>
                <a:ea typeface="Yu Gothic" panose="020B0400000000000000" pitchFamily="34" charset="-128"/>
              </a:rPr>
              <a:t>枚</a:t>
            </a:r>
            <a:r>
              <a:rPr lang="en-US" altLang="ja-JP" sz="1000" b="1" dirty="0">
                <a:solidFill>
                  <a:schemeClr val="bg1"/>
                </a:solidFill>
                <a:latin typeface="Yu Gothic" panose="020B0400000000000000" pitchFamily="34" charset="-128"/>
                <a:ea typeface="Yu Gothic" panose="020B0400000000000000" pitchFamily="34" charset="-128"/>
              </a:rPr>
              <a:t>]</a:t>
            </a:r>
          </a:p>
          <a:p>
            <a:pPr>
              <a:lnSpc>
                <a:spcPct val="150000"/>
              </a:lnSpc>
              <a:defRPr/>
            </a:pPr>
            <a:r>
              <a:rPr lang="en-US" altLang="ja-JP" sz="1000" b="1" dirty="0">
                <a:solidFill>
                  <a:schemeClr val="bg1"/>
                </a:solidFill>
                <a:latin typeface="Yu Gothic" panose="020B0400000000000000" pitchFamily="34" charset="-128"/>
                <a:ea typeface="Yu Gothic" panose="020B0400000000000000" pitchFamily="34" charset="-128"/>
              </a:rPr>
              <a:t>2.</a:t>
            </a:r>
            <a:r>
              <a:rPr lang="ja-JP" altLang="en-US" sz="1000" b="1" dirty="0">
                <a:solidFill>
                  <a:schemeClr val="bg1"/>
                </a:solidFill>
                <a:latin typeface="Yu Gothic" panose="020B0400000000000000" pitchFamily="34" charset="-128"/>
                <a:ea typeface="Yu Gothic" panose="020B0400000000000000" pitchFamily="34" charset="-128"/>
              </a:rPr>
              <a:t>今後の流れについて</a:t>
            </a:r>
            <a:r>
              <a:rPr lang="en-US" altLang="ja-JP" sz="1000" b="1" dirty="0">
                <a:solidFill>
                  <a:schemeClr val="bg1"/>
                </a:solidFill>
                <a:latin typeface="Yu Gothic" panose="020B0400000000000000" pitchFamily="34" charset="-128"/>
                <a:ea typeface="Yu Gothic" panose="020B0400000000000000" pitchFamily="34" charset="-128"/>
              </a:rPr>
              <a:t>[pdf 1</a:t>
            </a:r>
            <a:r>
              <a:rPr lang="ja-JP" altLang="en-US" sz="1000" b="1" dirty="0">
                <a:solidFill>
                  <a:schemeClr val="bg1"/>
                </a:solidFill>
                <a:latin typeface="Yu Gothic" panose="020B0400000000000000" pitchFamily="34" charset="-128"/>
                <a:ea typeface="Yu Gothic" panose="020B0400000000000000" pitchFamily="34" charset="-128"/>
              </a:rPr>
              <a:t>枚</a:t>
            </a:r>
            <a:r>
              <a:rPr lang="en-US" altLang="ja-JP" sz="1000" b="1" dirty="0">
                <a:solidFill>
                  <a:schemeClr val="bg1"/>
                </a:solidFill>
                <a:latin typeface="Yu Gothic" panose="020B0400000000000000" pitchFamily="34" charset="-128"/>
                <a:ea typeface="Yu Gothic" panose="020B0400000000000000" pitchFamily="34" charset="-128"/>
              </a:rPr>
              <a:t>]</a:t>
            </a:r>
          </a:p>
        </p:txBody>
      </p:sp>
      <p:cxnSp>
        <p:nvCxnSpPr>
          <p:cNvPr id="20" name="直線コネクタ 19">
            <a:extLst>
              <a:ext uri="{FF2B5EF4-FFF2-40B4-BE49-F238E27FC236}">
                <a16:creationId xmlns:a16="http://schemas.microsoft.com/office/drawing/2014/main" id="{3BCC12D2-DBB4-3F4A-93A4-AE4DB5CDA62F}"/>
              </a:ext>
            </a:extLst>
          </p:cNvPr>
          <p:cNvCxnSpPr>
            <a:cxnSpLocks/>
          </p:cNvCxnSpPr>
          <p:nvPr/>
        </p:nvCxnSpPr>
        <p:spPr>
          <a:xfrm>
            <a:off x="6875061" y="3617167"/>
            <a:ext cx="0" cy="3005306"/>
          </a:xfrm>
          <a:prstGeom prst="line">
            <a:avLst/>
          </a:prstGeom>
          <a:ln w="9525">
            <a:solidFill>
              <a:schemeClr val="bg1"/>
            </a:solidFill>
          </a:ln>
        </p:spPr>
        <p:style>
          <a:lnRef idx="1">
            <a:schemeClr val="accent1"/>
          </a:lnRef>
          <a:fillRef idx="0">
            <a:schemeClr val="accent1"/>
          </a:fillRef>
          <a:effectRef idx="0">
            <a:schemeClr val="accent1"/>
          </a:effectRef>
          <a:fontRef idx="minor">
            <a:schemeClr val="tx1"/>
          </a:fontRef>
        </p:style>
      </p:cxnSp>
      <p:sp>
        <p:nvSpPr>
          <p:cNvPr id="4" name="角丸四角形 3">
            <a:extLst>
              <a:ext uri="{FF2B5EF4-FFF2-40B4-BE49-F238E27FC236}">
                <a16:creationId xmlns:a16="http://schemas.microsoft.com/office/drawing/2014/main" id="{74968641-8C6F-5A47-B3F0-C9632594C5A9}"/>
              </a:ext>
            </a:extLst>
          </p:cNvPr>
          <p:cNvSpPr/>
          <p:nvPr/>
        </p:nvSpPr>
        <p:spPr>
          <a:xfrm>
            <a:off x="3203108" y="3642972"/>
            <a:ext cx="3075556" cy="2431338"/>
          </a:xfrm>
          <a:prstGeom prst="roundRect">
            <a:avLst>
              <a:gd name="adj" fmla="val 4068"/>
            </a:avLst>
          </a:prstGeom>
          <a:solidFill>
            <a:schemeClr val="bg1"/>
          </a:solidFill>
        </p:spPr>
        <p:txBody>
          <a:bodyPr wrap="square" rtlCol="0" anchor="ctr">
            <a:noAutofit/>
          </a:bodyPr>
          <a:lstStyle/>
          <a:p>
            <a:pPr marL="187028" indent="-187028"/>
            <a:endParaRPr lang="ja-JP" altLang="en-US" sz="975" b="1" dirty="0">
              <a:latin typeface="Meiryo UI" panose="020B0604030504040204" pitchFamily="34" charset="-128"/>
              <a:ea typeface="Meiryo UI" panose="020B0604030504040204" pitchFamily="34" charset="-128"/>
            </a:endParaRPr>
          </a:p>
        </p:txBody>
      </p:sp>
      <p:sp>
        <p:nvSpPr>
          <p:cNvPr id="19" name="正方形/長方形 18">
            <a:extLst>
              <a:ext uri="{FF2B5EF4-FFF2-40B4-BE49-F238E27FC236}">
                <a16:creationId xmlns:a16="http://schemas.microsoft.com/office/drawing/2014/main" id="{B9190A6D-E948-3942-9856-B002498BCB0A}"/>
              </a:ext>
            </a:extLst>
          </p:cNvPr>
          <p:cNvSpPr/>
          <p:nvPr/>
        </p:nvSpPr>
        <p:spPr>
          <a:xfrm>
            <a:off x="3323102" y="3928051"/>
            <a:ext cx="2857974" cy="1721882"/>
          </a:xfrm>
          <a:prstGeom prst="rect">
            <a:avLst/>
          </a:prstGeom>
        </p:spPr>
        <p:txBody>
          <a:bodyPr wrap="square">
            <a:spAutoFit/>
          </a:bodyPr>
          <a:lstStyle/>
          <a:p>
            <a:pPr>
              <a:lnSpc>
                <a:spcPct val="150000"/>
              </a:lnSpc>
              <a:defRPr/>
            </a:pPr>
            <a:r>
              <a:rPr lang="ja-JP" altLang="en-US" sz="900" b="1" dirty="0">
                <a:solidFill>
                  <a:srgbClr val="44546A"/>
                </a:solidFill>
                <a:latin typeface="ＭＳ Ｐゴシック" panose="020B0600070205080204" pitchFamily="50" charset="-128"/>
                <a:ea typeface="ＭＳ Ｐゴシック" panose="020B0600070205080204" pitchFamily="50" charset="-128"/>
              </a:rPr>
              <a:t>①対内広報確立委員会 委員長よりメッセージ</a:t>
            </a:r>
            <a:endParaRPr lang="en-US" altLang="ja-JP" sz="900" b="1" dirty="0">
              <a:solidFill>
                <a:srgbClr val="44546A"/>
              </a:solidFill>
              <a:latin typeface="ＭＳ Ｐゴシック" panose="020B0600070205080204" pitchFamily="50" charset="-128"/>
              <a:ea typeface="ＭＳ Ｐゴシック" panose="020B0600070205080204" pitchFamily="50" charset="-128"/>
            </a:endParaRPr>
          </a:p>
          <a:p>
            <a:pPr>
              <a:lnSpc>
                <a:spcPct val="150000"/>
              </a:lnSpc>
              <a:defRPr/>
            </a:pPr>
            <a:r>
              <a:rPr lang="ja-JP" altLang="en-US" sz="900" b="1" dirty="0">
                <a:solidFill>
                  <a:srgbClr val="44546A"/>
                </a:solidFill>
                <a:latin typeface="ＭＳ Ｐゴシック" panose="020B0600070205080204" pitchFamily="50" charset="-128"/>
                <a:ea typeface="ＭＳ Ｐゴシック" panose="020B0600070205080204" pitchFamily="50" charset="-128"/>
              </a:rPr>
              <a:t>この度は</a:t>
            </a:r>
            <a:r>
              <a:rPr lang="en-US" altLang="ja-JP" sz="900" b="1" dirty="0">
                <a:solidFill>
                  <a:srgbClr val="44546A"/>
                </a:solidFill>
                <a:latin typeface="ＭＳ Ｐゴシック" panose="020B0600070205080204" pitchFamily="50" charset="-128"/>
                <a:ea typeface="ＭＳ Ｐゴシック" panose="020B0600070205080204" pitchFamily="50" charset="-128"/>
              </a:rPr>
              <a:t>｢</a:t>
            </a:r>
            <a:r>
              <a:rPr lang="ja-JP" altLang="en-US" sz="900" b="1" dirty="0">
                <a:solidFill>
                  <a:srgbClr val="44546A"/>
                </a:solidFill>
                <a:latin typeface="ＭＳ Ｐゴシック" panose="020B0600070205080204" pitchFamily="50" charset="-128"/>
                <a:ea typeface="ＭＳ Ｐゴシック" panose="020B0600070205080204" pitchFamily="50" charset="-128"/>
              </a:rPr>
              <a:t>魅力ある事業の調査協力依頼</a:t>
            </a:r>
            <a:r>
              <a:rPr lang="en-US" altLang="ja-JP" sz="900" b="1" dirty="0">
                <a:solidFill>
                  <a:srgbClr val="44546A"/>
                </a:solidFill>
                <a:latin typeface="ＭＳ Ｐゴシック" panose="020B0600070205080204" pitchFamily="50" charset="-128"/>
                <a:ea typeface="ＭＳ Ｐゴシック" panose="020B0600070205080204" pitchFamily="50" charset="-128"/>
              </a:rPr>
              <a:t>｣</a:t>
            </a:r>
            <a:r>
              <a:rPr lang="ja-JP" altLang="en-US" sz="900" b="1" dirty="0">
                <a:solidFill>
                  <a:srgbClr val="44546A"/>
                </a:solidFill>
                <a:latin typeface="ＭＳ Ｐゴシック" panose="020B0600070205080204" pitchFamily="50" charset="-128"/>
                <a:ea typeface="ＭＳ Ｐゴシック" panose="020B0600070205080204" pitchFamily="50" charset="-128"/>
              </a:rPr>
              <a:t>について発送させていただきます。</a:t>
            </a:r>
            <a:endParaRPr lang="en-US" altLang="ja-JP" sz="900" b="1" dirty="0">
              <a:solidFill>
                <a:srgbClr val="44546A"/>
              </a:solidFill>
              <a:latin typeface="ＭＳ Ｐゴシック" panose="020B0600070205080204" pitchFamily="50" charset="-128"/>
              <a:ea typeface="ＭＳ Ｐゴシック" panose="020B0600070205080204" pitchFamily="50" charset="-128"/>
            </a:endParaRPr>
          </a:p>
          <a:p>
            <a:pPr>
              <a:lnSpc>
                <a:spcPct val="150000"/>
              </a:lnSpc>
              <a:defRPr/>
            </a:pPr>
            <a:r>
              <a:rPr lang="ja-JP" altLang="en-US" sz="900" b="1" dirty="0">
                <a:solidFill>
                  <a:srgbClr val="44546A"/>
                </a:solidFill>
                <a:latin typeface="ＭＳ Ｐゴシック" panose="020B0600070205080204" pitchFamily="50" charset="-128"/>
                <a:ea typeface="ＭＳ Ｐゴシック" panose="020B0600070205080204" pitchFamily="50" charset="-128"/>
              </a:rPr>
              <a:t>全国のメンバーの皆さまと共に地域の魅力ある事業について発信していきたいと考えております。ご確認いただき、シートへのご記入を宜しくお願いいたします</a:t>
            </a:r>
            <a:r>
              <a:rPr lang="en-US" altLang="ja-JP" sz="900" b="1" dirty="0">
                <a:solidFill>
                  <a:srgbClr val="44546A"/>
                </a:solidFill>
                <a:latin typeface="ＭＳ Ｐゴシック" panose="020B0600070205080204" pitchFamily="50" charset="-128"/>
                <a:ea typeface="ＭＳ Ｐゴシック" panose="020B0600070205080204" pitchFamily="50" charset="-128"/>
              </a:rPr>
              <a:t>!!</a:t>
            </a:r>
          </a:p>
          <a:p>
            <a:pPr>
              <a:lnSpc>
                <a:spcPct val="150000"/>
              </a:lnSpc>
              <a:defRPr/>
            </a:pPr>
            <a:endParaRPr lang="en-US" altLang="ja-JP" sz="900" b="1" dirty="0">
              <a:solidFill>
                <a:srgbClr val="44546A"/>
              </a:solidFill>
              <a:latin typeface="ＭＳ Ｐゴシック" panose="020B0600070205080204" pitchFamily="50" charset="-128"/>
              <a:ea typeface="ＭＳ Ｐゴシック" panose="020B0600070205080204" pitchFamily="50" charset="-128"/>
            </a:endParaRPr>
          </a:p>
          <a:p>
            <a:pPr>
              <a:lnSpc>
                <a:spcPct val="150000"/>
              </a:lnSpc>
              <a:defRPr/>
            </a:pPr>
            <a:r>
              <a:rPr lang="ja-JP" altLang="en-US" sz="900" b="1" dirty="0">
                <a:solidFill>
                  <a:srgbClr val="44546A"/>
                </a:solidFill>
                <a:latin typeface="ＭＳ Ｐゴシック" panose="020B0600070205080204" pitchFamily="50" charset="-128"/>
                <a:ea typeface="ＭＳ Ｐゴシック" panose="020B0600070205080204" pitchFamily="50" charset="-128"/>
              </a:rPr>
              <a:t>委員長　森谷　圭</a:t>
            </a:r>
            <a:endParaRPr lang="en-US" altLang="ja-JP" sz="900" b="1" dirty="0">
              <a:solidFill>
                <a:srgbClr val="44546A"/>
              </a:solidFill>
              <a:latin typeface="ＭＳ Ｐゴシック" panose="020B0600070205080204" pitchFamily="50" charset="-128"/>
              <a:ea typeface="ＭＳ Ｐゴシック" panose="020B0600070205080204" pitchFamily="50" charset="-128"/>
            </a:endParaRPr>
          </a:p>
        </p:txBody>
      </p:sp>
      <p:sp>
        <p:nvSpPr>
          <p:cNvPr id="6" name="三角形 5">
            <a:extLst>
              <a:ext uri="{FF2B5EF4-FFF2-40B4-BE49-F238E27FC236}">
                <a16:creationId xmlns:a16="http://schemas.microsoft.com/office/drawing/2014/main" id="{C5094655-628D-4642-A644-9194345B1DF9}"/>
              </a:ext>
            </a:extLst>
          </p:cNvPr>
          <p:cNvSpPr/>
          <p:nvPr/>
        </p:nvSpPr>
        <p:spPr>
          <a:xfrm rot="16200000">
            <a:off x="2813963" y="4030769"/>
            <a:ext cx="298049" cy="481466"/>
          </a:xfrm>
          <a:prstGeom prst="triangle">
            <a:avLst/>
          </a:prstGeom>
          <a:solidFill>
            <a:schemeClr val="bg1"/>
          </a:solidFill>
          <a:ln>
            <a:solidFill>
              <a:schemeClr val="bg1"/>
            </a:solidFill>
          </a:ln>
        </p:spPr>
        <p:txBody>
          <a:bodyPr wrap="square" rtlCol="0" anchor="ctr">
            <a:spAutoFit/>
          </a:bodyPr>
          <a:lstStyle/>
          <a:p>
            <a:pPr marL="187028" indent="-187028"/>
            <a:endParaRPr lang="ja-JP" altLang="en-US" sz="975" b="1">
              <a:latin typeface="Meiryo UI" panose="020B0604030504040204" pitchFamily="34" charset="-128"/>
              <a:ea typeface="Meiryo UI" panose="020B0604030504040204" pitchFamily="34" charset="-128"/>
            </a:endParaRPr>
          </a:p>
        </p:txBody>
      </p:sp>
      <p:pic>
        <p:nvPicPr>
          <p:cNvPr id="8" name="図 7">
            <a:extLst>
              <a:ext uri="{FF2B5EF4-FFF2-40B4-BE49-F238E27FC236}">
                <a16:creationId xmlns:a16="http://schemas.microsoft.com/office/drawing/2014/main" id="{DA55BC06-E603-DF8D-4F9A-DB81F1C04F38}"/>
              </a:ext>
            </a:extLst>
          </p:cNvPr>
          <p:cNvPicPr>
            <a:picLocks noChangeAspect="1"/>
          </p:cNvPicPr>
          <p:nvPr/>
        </p:nvPicPr>
        <p:blipFill rotWithShape="1">
          <a:blip r:embed="rId2"/>
          <a:srcRect r="66309"/>
          <a:stretch/>
        </p:blipFill>
        <p:spPr>
          <a:xfrm>
            <a:off x="122869" y="85258"/>
            <a:ext cx="599532" cy="303327"/>
          </a:xfrm>
          <a:prstGeom prst="rect">
            <a:avLst/>
          </a:prstGeom>
        </p:spPr>
      </p:pic>
      <p:sp>
        <p:nvSpPr>
          <p:cNvPr id="12" name="正方形/長方形 11">
            <a:extLst>
              <a:ext uri="{FF2B5EF4-FFF2-40B4-BE49-F238E27FC236}">
                <a16:creationId xmlns:a16="http://schemas.microsoft.com/office/drawing/2014/main" id="{DCA82347-A21C-0C7C-15CE-7998DE9FDCCB}"/>
              </a:ext>
            </a:extLst>
          </p:cNvPr>
          <p:cNvSpPr/>
          <p:nvPr/>
        </p:nvSpPr>
        <p:spPr>
          <a:xfrm>
            <a:off x="111567" y="1790194"/>
            <a:ext cx="5869313" cy="1154611"/>
          </a:xfrm>
          <a:prstGeom prst="rect">
            <a:avLst/>
          </a:prstGeom>
        </p:spPr>
        <p:txBody>
          <a:bodyPr wrap="square">
            <a:spAutoFit/>
          </a:bodyPr>
          <a:lstStyle/>
          <a:p>
            <a:pPr lvl="0" algn="ctr">
              <a:lnSpc>
                <a:spcPct val="110000"/>
              </a:lnSpc>
              <a:defRPr/>
            </a:pPr>
            <a:r>
              <a:rPr lang="ja-JP" altLang="en-US" sz="3200" b="1" dirty="0">
                <a:solidFill>
                  <a:prstClr val="black"/>
                </a:solidFill>
                <a:latin typeface="Yu Gothic" panose="020B0400000000000000" pitchFamily="34" charset="-128"/>
                <a:ea typeface="Yu Gothic" panose="020B0400000000000000" pitchFamily="34" charset="-128"/>
              </a:rPr>
              <a:t>魅力ある事業の調査協力依頼のご案内</a:t>
            </a:r>
            <a:endParaRPr lang="en-US" altLang="ja-JP" sz="3200" b="1" dirty="0">
              <a:solidFill>
                <a:prstClr val="black"/>
              </a:solidFill>
              <a:latin typeface="Yu Gothic" panose="020B0400000000000000" pitchFamily="34" charset="-128"/>
              <a:ea typeface="Yu Gothic" panose="020B0400000000000000" pitchFamily="34" charset="-128"/>
            </a:endParaRPr>
          </a:p>
        </p:txBody>
      </p:sp>
      <p:pic>
        <p:nvPicPr>
          <p:cNvPr id="22" name="図 21" descr="スーツを着た男性&#10;&#10;自動的に生成された説明">
            <a:extLst>
              <a:ext uri="{FF2B5EF4-FFF2-40B4-BE49-F238E27FC236}">
                <a16:creationId xmlns:a16="http://schemas.microsoft.com/office/drawing/2014/main" id="{D0E83717-F939-6B12-676C-74EEA0E8359C}"/>
              </a:ext>
            </a:extLst>
          </p:cNvPr>
          <p:cNvPicPr>
            <a:picLocks noChangeAspect="1"/>
          </p:cNvPicPr>
          <p:nvPr/>
        </p:nvPicPr>
        <p:blipFill>
          <a:blip r:embed="rId3"/>
          <a:stretch>
            <a:fillRect/>
          </a:stretch>
        </p:blipFill>
        <p:spPr>
          <a:xfrm>
            <a:off x="4923024" y="5203305"/>
            <a:ext cx="1258052" cy="83870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正方形/長方形 2">
            <a:extLst>
              <a:ext uri="{FF2B5EF4-FFF2-40B4-BE49-F238E27FC236}">
                <a16:creationId xmlns:a16="http://schemas.microsoft.com/office/drawing/2014/main" id="{7E9DA61A-0F2E-62E6-4457-60FDA0BFDD8C}"/>
              </a:ext>
            </a:extLst>
          </p:cNvPr>
          <p:cNvSpPr/>
          <p:nvPr/>
        </p:nvSpPr>
        <p:spPr>
          <a:xfrm>
            <a:off x="8089603" y="244571"/>
            <a:ext cx="1611350" cy="288028"/>
          </a:xfrm>
          <a:prstGeom prst="rect">
            <a:avLst/>
          </a:prstGeom>
        </p:spPr>
        <p:txBody>
          <a:bodyPr wrap="square" anchor="ctr">
            <a:spAutoFit/>
          </a:bodyPr>
          <a:lstStyle/>
          <a:p>
            <a:pPr lvl="0">
              <a:lnSpc>
                <a:spcPct val="110000"/>
              </a:lnSpc>
              <a:defRPr/>
            </a:pPr>
            <a:r>
              <a:rPr lang="en-US" altLang="ja-JP" sz="1200" dirty="0">
                <a:solidFill>
                  <a:prstClr val="black"/>
                </a:solidFill>
                <a:latin typeface="Yu Gothic" panose="020B0400000000000000" pitchFamily="34" charset="-128"/>
                <a:ea typeface="Yu Gothic" panose="020B0400000000000000" pitchFamily="34" charset="-128"/>
              </a:rPr>
              <a:t>2023</a:t>
            </a:r>
            <a:r>
              <a:rPr lang="ja-JP" altLang="en-US" sz="1200" dirty="0">
                <a:solidFill>
                  <a:prstClr val="black"/>
                </a:solidFill>
                <a:latin typeface="Yu Gothic" panose="020B0400000000000000" pitchFamily="34" charset="-128"/>
                <a:ea typeface="Yu Gothic" panose="020B0400000000000000" pitchFamily="34" charset="-128"/>
              </a:rPr>
              <a:t>年</a:t>
            </a:r>
            <a:r>
              <a:rPr lang="en-US" altLang="ja-JP" sz="1200" dirty="0">
                <a:solidFill>
                  <a:prstClr val="black"/>
                </a:solidFill>
                <a:latin typeface="Yu Gothic" panose="020B0400000000000000" pitchFamily="34" charset="-128"/>
                <a:ea typeface="Yu Gothic" panose="020B0400000000000000" pitchFamily="34" charset="-128"/>
              </a:rPr>
              <a:t>2</a:t>
            </a:r>
            <a:r>
              <a:rPr lang="ja-JP" altLang="en-US" sz="1200" dirty="0">
                <a:solidFill>
                  <a:prstClr val="black"/>
                </a:solidFill>
                <a:latin typeface="Yu Gothic" panose="020B0400000000000000" pitchFamily="34" charset="-128"/>
                <a:ea typeface="Yu Gothic" panose="020B0400000000000000" pitchFamily="34" charset="-128"/>
              </a:rPr>
              <a:t>月</a:t>
            </a:r>
            <a:r>
              <a:rPr lang="en-US" altLang="ja-JP" sz="1200" dirty="0">
                <a:solidFill>
                  <a:prstClr val="black"/>
                </a:solidFill>
                <a:latin typeface="Yu Gothic" panose="020B0400000000000000" pitchFamily="34" charset="-128"/>
                <a:ea typeface="Yu Gothic" panose="020B0400000000000000" pitchFamily="34" charset="-128"/>
              </a:rPr>
              <a:t>14</a:t>
            </a:r>
            <a:r>
              <a:rPr lang="ja-JP" altLang="en-US" sz="1200" dirty="0">
                <a:solidFill>
                  <a:prstClr val="black"/>
                </a:solidFill>
                <a:latin typeface="Yu Gothic" panose="020B0400000000000000" pitchFamily="34" charset="-128"/>
                <a:ea typeface="Yu Gothic" panose="020B0400000000000000" pitchFamily="34" charset="-128"/>
              </a:rPr>
              <a:t>日</a:t>
            </a:r>
            <a:r>
              <a:rPr lang="en-US" altLang="ja-JP" sz="1200" dirty="0">
                <a:solidFill>
                  <a:prstClr val="black"/>
                </a:solidFill>
                <a:latin typeface="Yu Gothic" panose="020B0400000000000000" pitchFamily="34" charset="-128"/>
                <a:ea typeface="Yu Gothic" panose="020B0400000000000000" pitchFamily="34" charset="-128"/>
              </a:rPr>
              <a:t>(</a:t>
            </a:r>
            <a:r>
              <a:rPr lang="ja-JP" altLang="en-US" sz="1200" dirty="0">
                <a:solidFill>
                  <a:prstClr val="black"/>
                </a:solidFill>
                <a:latin typeface="Yu Gothic" panose="020B0400000000000000" pitchFamily="34" charset="-128"/>
                <a:ea typeface="Yu Gothic" panose="020B0400000000000000" pitchFamily="34" charset="-128"/>
              </a:rPr>
              <a:t>火</a:t>
            </a:r>
            <a:r>
              <a:rPr lang="en-US" altLang="ja-JP" sz="1200" dirty="0">
                <a:solidFill>
                  <a:prstClr val="black"/>
                </a:solidFill>
                <a:latin typeface="Yu Gothic" panose="020B0400000000000000" pitchFamily="34" charset="-128"/>
                <a:ea typeface="Yu Gothic" panose="020B0400000000000000" pitchFamily="34" charset="-128"/>
              </a:rPr>
              <a:t>)</a:t>
            </a:r>
            <a:endParaRPr lang="ja-JP" altLang="en-US" sz="1200" dirty="0">
              <a:solidFill>
                <a:prstClr val="black"/>
              </a:solidFill>
              <a:latin typeface="Yu Gothic" panose="020B0400000000000000" pitchFamily="34" charset="-128"/>
              <a:ea typeface="Yu Gothic" panose="020B0400000000000000" pitchFamily="34" charset="-128"/>
            </a:endParaRPr>
          </a:p>
        </p:txBody>
      </p:sp>
      <p:sp>
        <p:nvSpPr>
          <p:cNvPr id="11" name="正方形/長方形 10">
            <a:extLst>
              <a:ext uri="{FF2B5EF4-FFF2-40B4-BE49-F238E27FC236}">
                <a16:creationId xmlns:a16="http://schemas.microsoft.com/office/drawing/2014/main" id="{6CCD84B1-0D97-B907-485F-BC159D570CA3}"/>
              </a:ext>
            </a:extLst>
          </p:cNvPr>
          <p:cNvSpPr/>
          <p:nvPr/>
        </p:nvSpPr>
        <p:spPr>
          <a:xfrm>
            <a:off x="7107847" y="4269974"/>
            <a:ext cx="2798153" cy="1917000"/>
          </a:xfrm>
          <a:prstGeom prst="rect">
            <a:avLst/>
          </a:prstGeom>
        </p:spPr>
        <p:txBody>
          <a:bodyPr wrap="square">
            <a:spAutoFit/>
          </a:bodyPr>
          <a:lstStyle/>
          <a:p>
            <a:pPr>
              <a:lnSpc>
                <a:spcPct val="150000"/>
              </a:lnSpc>
              <a:defRPr/>
            </a:pPr>
            <a:r>
              <a:rPr lang="ja-JP" altLang="en-US" sz="1000" b="1" dirty="0">
                <a:solidFill>
                  <a:schemeClr val="bg1"/>
                </a:solidFill>
                <a:latin typeface="Yu Gothic" panose="020B0400000000000000" pitchFamily="34" charset="-128"/>
                <a:ea typeface="Yu Gothic" panose="020B0400000000000000" pitchFamily="34" charset="-128"/>
              </a:rPr>
              <a:t>対内広報確立委員会</a:t>
            </a:r>
            <a:endParaRPr lang="en-US" altLang="ja-JP" sz="1000" b="1" dirty="0">
              <a:solidFill>
                <a:schemeClr val="bg1"/>
              </a:solidFill>
              <a:latin typeface="Yu Gothic" panose="020B0400000000000000" pitchFamily="34" charset="-128"/>
              <a:ea typeface="Yu Gothic" panose="020B0400000000000000" pitchFamily="34" charset="-128"/>
            </a:endParaRPr>
          </a:p>
          <a:p>
            <a:pPr>
              <a:lnSpc>
                <a:spcPct val="150000"/>
              </a:lnSpc>
              <a:defRPr/>
            </a:pPr>
            <a:r>
              <a:rPr lang="ja-JP" altLang="en-US" sz="1000" b="1" dirty="0">
                <a:solidFill>
                  <a:schemeClr val="bg1"/>
                </a:solidFill>
                <a:latin typeface="Yu Gothic" panose="020B0400000000000000" pitchFamily="34" charset="-128"/>
                <a:ea typeface="Yu Gothic" panose="020B0400000000000000" pitchFamily="34" charset="-128"/>
              </a:rPr>
              <a:t>委員長　　森谷　圭</a:t>
            </a:r>
            <a:endParaRPr lang="en-US" altLang="ja-JP" sz="1000" b="1" dirty="0">
              <a:solidFill>
                <a:schemeClr val="bg1"/>
              </a:solidFill>
              <a:latin typeface="Yu Gothic" panose="020B0400000000000000" pitchFamily="34" charset="-128"/>
              <a:ea typeface="Yu Gothic" panose="020B0400000000000000" pitchFamily="34" charset="-128"/>
            </a:endParaRPr>
          </a:p>
          <a:p>
            <a:pPr>
              <a:lnSpc>
                <a:spcPct val="150000"/>
              </a:lnSpc>
              <a:defRPr/>
            </a:pPr>
            <a:r>
              <a:rPr lang="ja-JP" altLang="en-US" sz="1000" b="1" dirty="0">
                <a:solidFill>
                  <a:schemeClr val="bg1"/>
                </a:solidFill>
                <a:latin typeface="Yu Gothic" panose="020B0400000000000000" pitchFamily="34" charset="-128"/>
                <a:ea typeface="Yu Gothic" panose="020B0400000000000000" pitchFamily="34" charset="-128"/>
              </a:rPr>
              <a:t>携帯電話　</a:t>
            </a:r>
            <a:r>
              <a:rPr lang="en-US" altLang="ja-JP" sz="1000" b="1" dirty="0">
                <a:solidFill>
                  <a:schemeClr val="bg1"/>
                </a:solidFill>
                <a:latin typeface="Yu Gothic" panose="020B0400000000000000" pitchFamily="34" charset="-128"/>
                <a:ea typeface="Yu Gothic" panose="020B0400000000000000" pitchFamily="34" charset="-128"/>
              </a:rPr>
              <a:t>090-9627-9536</a:t>
            </a:r>
          </a:p>
          <a:p>
            <a:pPr>
              <a:lnSpc>
                <a:spcPct val="150000"/>
              </a:lnSpc>
              <a:defRPr/>
            </a:pPr>
            <a:r>
              <a:rPr lang="en-US" altLang="ja-JP" sz="1000" b="1" dirty="0">
                <a:solidFill>
                  <a:schemeClr val="bg1"/>
                </a:solidFill>
                <a:latin typeface="Yu Gothic" panose="020B0400000000000000" pitchFamily="34" charset="-128"/>
                <a:ea typeface="Yu Gothic" panose="020B0400000000000000" pitchFamily="34" charset="-128"/>
              </a:rPr>
              <a:t>E-mail</a:t>
            </a:r>
            <a:r>
              <a:rPr lang="ja-JP" altLang="en-US" sz="1000" b="1" dirty="0">
                <a:solidFill>
                  <a:schemeClr val="bg1"/>
                </a:solidFill>
                <a:latin typeface="Yu Gothic" panose="020B0400000000000000" pitchFamily="34" charset="-128"/>
                <a:ea typeface="Yu Gothic" panose="020B0400000000000000" pitchFamily="34" charset="-128"/>
              </a:rPr>
              <a:t>　　</a:t>
            </a:r>
            <a:r>
              <a:rPr lang="en-US" altLang="ja-JP" sz="1000" b="1" dirty="0">
                <a:solidFill>
                  <a:schemeClr val="bg1"/>
                </a:solidFill>
                <a:latin typeface="Yu Gothic" panose="020B0400000000000000" pitchFamily="34" charset="-128"/>
                <a:ea typeface="Yu Gothic" panose="020B0400000000000000" pitchFamily="34" charset="-128"/>
              </a:rPr>
              <a:t>soumu505tkk@gmail.com</a:t>
            </a:r>
          </a:p>
          <a:p>
            <a:pPr>
              <a:lnSpc>
                <a:spcPct val="150000"/>
              </a:lnSpc>
              <a:defRPr/>
            </a:pPr>
            <a:endParaRPr lang="en-US" altLang="ja-JP" sz="1000" b="1" dirty="0">
              <a:solidFill>
                <a:schemeClr val="bg1"/>
              </a:solidFill>
              <a:latin typeface="Yu Gothic" panose="020B0400000000000000" pitchFamily="34" charset="-128"/>
              <a:ea typeface="Yu Gothic" panose="020B0400000000000000" pitchFamily="34" charset="-128"/>
            </a:endParaRPr>
          </a:p>
          <a:p>
            <a:pPr>
              <a:lnSpc>
                <a:spcPct val="150000"/>
              </a:lnSpc>
              <a:defRPr/>
            </a:pPr>
            <a:r>
              <a:rPr lang="ja-JP" altLang="en-US" sz="1000" b="1" dirty="0">
                <a:solidFill>
                  <a:schemeClr val="bg1"/>
                </a:solidFill>
                <a:latin typeface="Yu Gothic" panose="020B0400000000000000" pitchFamily="34" charset="-128"/>
                <a:ea typeface="Yu Gothic" panose="020B0400000000000000" pitchFamily="34" charset="-128"/>
              </a:rPr>
              <a:t>副委員長　佐野　健二　</a:t>
            </a:r>
            <a:endParaRPr lang="en-US" altLang="ja-JP" sz="1000" b="1" dirty="0">
              <a:solidFill>
                <a:schemeClr val="bg1"/>
              </a:solidFill>
              <a:latin typeface="Yu Gothic" panose="020B0400000000000000" pitchFamily="34" charset="-128"/>
              <a:ea typeface="Yu Gothic" panose="020B0400000000000000" pitchFamily="34" charset="-128"/>
            </a:endParaRPr>
          </a:p>
          <a:p>
            <a:pPr>
              <a:lnSpc>
                <a:spcPct val="150000"/>
              </a:lnSpc>
              <a:defRPr/>
            </a:pPr>
            <a:r>
              <a:rPr lang="ja-JP" altLang="en-US" sz="1000" b="1" dirty="0">
                <a:solidFill>
                  <a:schemeClr val="bg1"/>
                </a:solidFill>
                <a:latin typeface="Yu Gothic" panose="020B0400000000000000" pitchFamily="34" charset="-128"/>
                <a:ea typeface="Yu Gothic" panose="020B0400000000000000" pitchFamily="34" charset="-128"/>
              </a:rPr>
              <a:t>携帯電話　</a:t>
            </a:r>
            <a:r>
              <a:rPr lang="en-US" altLang="ja-JP" sz="1000" b="1" dirty="0">
                <a:solidFill>
                  <a:schemeClr val="bg1"/>
                </a:solidFill>
                <a:latin typeface="Yu Gothic" panose="020B0400000000000000" pitchFamily="34" charset="-128"/>
                <a:ea typeface="Yu Gothic" panose="020B0400000000000000" pitchFamily="34" charset="-128"/>
              </a:rPr>
              <a:t>090-9054-9186</a:t>
            </a:r>
          </a:p>
          <a:p>
            <a:pPr>
              <a:lnSpc>
                <a:spcPct val="150000"/>
              </a:lnSpc>
              <a:defRPr/>
            </a:pPr>
            <a:r>
              <a:rPr lang="en-US" altLang="ja-JP" sz="1000" b="1" dirty="0">
                <a:solidFill>
                  <a:schemeClr val="bg1"/>
                </a:solidFill>
                <a:latin typeface="Yu Gothic" panose="020B0400000000000000" pitchFamily="34" charset="-128"/>
                <a:ea typeface="Yu Gothic" panose="020B0400000000000000" pitchFamily="34" charset="-128"/>
              </a:rPr>
              <a:t>E-mail</a:t>
            </a:r>
            <a:r>
              <a:rPr lang="ja-JP" altLang="en-US" sz="1000" b="1" dirty="0">
                <a:solidFill>
                  <a:schemeClr val="bg1"/>
                </a:solidFill>
                <a:latin typeface="Yu Gothic" panose="020B0400000000000000" pitchFamily="34" charset="-128"/>
                <a:ea typeface="Yu Gothic" panose="020B0400000000000000" pitchFamily="34" charset="-128"/>
              </a:rPr>
              <a:t>　　</a:t>
            </a:r>
            <a:r>
              <a:rPr lang="en-US" altLang="ja-JP" sz="1000" b="1" dirty="0">
                <a:solidFill>
                  <a:schemeClr val="bg1"/>
                </a:solidFill>
                <a:latin typeface="Yu Gothic" panose="020B0400000000000000" pitchFamily="34" charset="-128"/>
                <a:ea typeface="Yu Gothic" panose="020B0400000000000000" pitchFamily="34" charset="-128"/>
              </a:rPr>
              <a:t>soumu505tkk@gmail.com</a:t>
            </a:r>
          </a:p>
        </p:txBody>
      </p:sp>
      <p:sp>
        <p:nvSpPr>
          <p:cNvPr id="9" name="正方形/長方形 8">
            <a:extLst>
              <a:ext uri="{FF2B5EF4-FFF2-40B4-BE49-F238E27FC236}">
                <a16:creationId xmlns:a16="http://schemas.microsoft.com/office/drawing/2014/main" id="{1DD333DA-9F12-53DA-6D8F-4E6862671DA5}"/>
              </a:ext>
            </a:extLst>
          </p:cNvPr>
          <p:cNvSpPr/>
          <p:nvPr/>
        </p:nvSpPr>
        <p:spPr>
          <a:xfrm>
            <a:off x="6122039" y="790367"/>
            <a:ext cx="3541276" cy="2397451"/>
          </a:xfrm>
          <a:prstGeom prst="rect">
            <a:avLst/>
          </a:prstGeom>
          <a:ln>
            <a:noFill/>
          </a:ln>
        </p:spPr>
        <p:txBody>
          <a:bodyPr wrap="square" anchor="ctr">
            <a:noAutofit/>
          </a:bodyPr>
          <a:lstStyle/>
          <a:p>
            <a:pPr>
              <a:lnSpc>
                <a:spcPct val="110000"/>
              </a:lnSpc>
              <a:defRPr/>
            </a:pPr>
            <a:r>
              <a:rPr lang="ja-JP" altLang="en-US" sz="1050" dirty="0">
                <a:latin typeface="ＭＳ Ｐゴシック" panose="020B0600070205080204" pitchFamily="50" charset="-128"/>
                <a:ea typeface="ＭＳ Ｐゴシック" panose="020B0600070205080204" pitchFamily="50" charset="-128"/>
              </a:rPr>
              <a:t>　対内広報確立委員会では、</a:t>
            </a:r>
            <a:r>
              <a:rPr lang="en-US" altLang="ja-JP" sz="1050" dirty="0">
                <a:latin typeface="ＭＳ Ｐゴシック" panose="020B0600070205080204" pitchFamily="50" charset="-128"/>
                <a:ea typeface="ＭＳ Ｐゴシック" panose="020B0600070205080204" pitchFamily="50" charset="-128"/>
              </a:rPr>
              <a:t>2023</a:t>
            </a:r>
            <a:r>
              <a:rPr lang="ja-JP" altLang="en-US" sz="1050" dirty="0">
                <a:latin typeface="ＭＳ Ｐゴシック" panose="020B0600070205080204" pitchFamily="50" charset="-128"/>
                <a:ea typeface="ＭＳ Ｐゴシック" panose="020B0600070205080204" pitchFamily="50" charset="-128"/>
              </a:rPr>
              <a:t>年度全国各地の魅力ある事業を発掘し、広域に発信する運動を展開して参ります。</a:t>
            </a:r>
            <a:endParaRPr lang="en-US" altLang="ja-JP" sz="1050" dirty="0">
              <a:latin typeface="ＭＳ Ｐゴシック" panose="020B0600070205080204" pitchFamily="50" charset="-128"/>
              <a:ea typeface="ＭＳ Ｐゴシック" panose="020B0600070205080204" pitchFamily="50" charset="-128"/>
            </a:endParaRPr>
          </a:p>
          <a:p>
            <a:pPr>
              <a:lnSpc>
                <a:spcPct val="110000"/>
              </a:lnSpc>
              <a:defRPr/>
            </a:pPr>
            <a:r>
              <a:rPr lang="ja-JP" altLang="en-US" sz="1050" dirty="0">
                <a:latin typeface="ＭＳ Ｐゴシック" panose="020B0600070205080204" pitchFamily="50" charset="-128"/>
                <a:ea typeface="ＭＳ Ｐゴシック" panose="020B0600070205080204" pitchFamily="50" charset="-128"/>
              </a:rPr>
              <a:t>　今回はその運動の第</a:t>
            </a:r>
            <a:r>
              <a:rPr lang="en-US" altLang="ja-JP" sz="1050" dirty="0">
                <a:latin typeface="ＭＳ Ｐゴシック" panose="020B0600070205080204" pitchFamily="50" charset="-128"/>
                <a:ea typeface="ＭＳ Ｐゴシック" panose="020B0600070205080204" pitchFamily="50" charset="-128"/>
              </a:rPr>
              <a:t>1</a:t>
            </a:r>
            <a:r>
              <a:rPr lang="ja-JP" altLang="en-US" sz="1050" dirty="0">
                <a:latin typeface="ＭＳ Ｐゴシック" panose="020B0600070205080204" pitchFamily="50" charset="-128"/>
                <a:ea typeface="ＭＳ Ｐゴシック" panose="020B0600070205080204" pitchFamily="50" charset="-128"/>
              </a:rPr>
              <a:t>弾として各地ブロック協議会の会長輩出</a:t>
            </a:r>
            <a:r>
              <a:rPr lang="en-US" altLang="ja-JP" sz="1050" dirty="0">
                <a:latin typeface="ＭＳ Ｐゴシック" panose="020B0600070205080204" pitchFamily="50" charset="-128"/>
                <a:ea typeface="ＭＳ Ｐゴシック" panose="020B0600070205080204" pitchFamily="50" charset="-128"/>
              </a:rPr>
              <a:t>LOM</a:t>
            </a:r>
            <a:r>
              <a:rPr lang="ja-JP" altLang="en-US" sz="1050" dirty="0">
                <a:latin typeface="ＭＳ Ｐゴシック" panose="020B0600070205080204" pitchFamily="50" charset="-128"/>
                <a:ea typeface="ＭＳ Ｐゴシック" panose="020B0600070205080204" pitchFamily="50" charset="-128"/>
              </a:rPr>
              <a:t>の魅力ある事業</a:t>
            </a:r>
            <a:r>
              <a:rPr lang="en-US" altLang="ja-JP" sz="1050" dirty="0">
                <a:latin typeface="ＭＳ Ｐゴシック" panose="020B0600070205080204" pitchFamily="50" charset="-128"/>
                <a:ea typeface="ＭＳ Ｐゴシック" panose="020B0600070205080204" pitchFamily="50" charset="-128"/>
              </a:rPr>
              <a:t>(</a:t>
            </a:r>
            <a:r>
              <a:rPr lang="ja-JP" altLang="en-US" sz="1050" dirty="0">
                <a:latin typeface="ＭＳ Ｐゴシック" panose="020B0600070205080204" pitchFamily="50" charset="-128"/>
                <a:ea typeface="ＭＳ Ｐゴシック" panose="020B0600070205080204" pitchFamily="50" charset="-128"/>
              </a:rPr>
              <a:t>もしくは、会長が推薦するブロック内</a:t>
            </a:r>
            <a:r>
              <a:rPr lang="en-US" altLang="ja-JP" sz="1050" dirty="0">
                <a:latin typeface="ＭＳ Ｐゴシック" panose="020B0600070205080204" pitchFamily="50" charset="-128"/>
                <a:ea typeface="ＭＳ Ｐゴシック" panose="020B0600070205080204" pitchFamily="50" charset="-128"/>
              </a:rPr>
              <a:t>LOM</a:t>
            </a:r>
            <a:r>
              <a:rPr lang="ja-JP" altLang="en-US" sz="1050" dirty="0">
                <a:latin typeface="ＭＳ Ｐゴシック" panose="020B0600070205080204" pitchFamily="50" charset="-128"/>
                <a:ea typeface="ＭＳ Ｐゴシック" panose="020B0600070205080204" pitchFamily="50" charset="-128"/>
              </a:rPr>
              <a:t>の事業</a:t>
            </a:r>
            <a:r>
              <a:rPr lang="en-US" altLang="ja-JP" sz="1050" dirty="0">
                <a:latin typeface="ＭＳ Ｐゴシック" panose="020B0600070205080204" pitchFamily="50" charset="-128"/>
                <a:ea typeface="ＭＳ Ｐゴシック" panose="020B0600070205080204" pitchFamily="50" charset="-128"/>
              </a:rPr>
              <a:t>)</a:t>
            </a:r>
            <a:r>
              <a:rPr lang="ja-JP" altLang="en-US" sz="1050" dirty="0">
                <a:latin typeface="ＭＳ Ｐゴシック" panose="020B0600070205080204" pitchFamily="50" charset="-128"/>
                <a:ea typeface="ＭＳ Ｐゴシック" panose="020B0600070205080204" pitchFamily="50" charset="-128"/>
              </a:rPr>
              <a:t>の発掘をしたく、事前調査としてご案内に記載しているスプレッドシートへ情報のご記入をお願いいたします。</a:t>
            </a:r>
            <a:endParaRPr lang="en-US" altLang="ja-JP" sz="1050" dirty="0">
              <a:latin typeface="ＭＳ Ｐゴシック" panose="020B0600070205080204" pitchFamily="50" charset="-128"/>
              <a:ea typeface="ＭＳ Ｐゴシック" panose="020B0600070205080204" pitchFamily="50" charset="-128"/>
            </a:endParaRPr>
          </a:p>
          <a:p>
            <a:pPr>
              <a:lnSpc>
                <a:spcPct val="110000"/>
              </a:lnSpc>
              <a:defRPr/>
            </a:pPr>
            <a:r>
              <a:rPr lang="ja-JP" altLang="en-US" sz="1050" dirty="0">
                <a:latin typeface="ＭＳ Ｐゴシック" panose="020B0600070205080204" pitchFamily="50" charset="-128"/>
                <a:ea typeface="ＭＳ Ｐゴシック" panose="020B0600070205080204" pitchFamily="50" charset="-128"/>
              </a:rPr>
              <a:t>　ご多用のことと存じますが、各地の魅力ある事業を全国のメンバーに発信し、</a:t>
            </a:r>
            <a:r>
              <a:rPr lang="en-US" altLang="ja-JP" sz="1050" dirty="0">
                <a:latin typeface="ＭＳ Ｐゴシック" panose="020B0600070205080204" pitchFamily="50" charset="-128"/>
                <a:ea typeface="ＭＳ Ｐゴシック" panose="020B0600070205080204" pitchFamily="50" charset="-128"/>
              </a:rPr>
              <a:t>JC</a:t>
            </a:r>
            <a:r>
              <a:rPr lang="ja-JP" altLang="en-US" sz="1050" dirty="0">
                <a:latin typeface="ＭＳ Ｐゴシック" panose="020B0600070205080204" pitchFamily="50" charset="-128"/>
                <a:ea typeface="ＭＳ Ｐゴシック" panose="020B0600070205080204" pitchFamily="50" charset="-128"/>
              </a:rPr>
              <a:t>ファンを増やす運動であることにご理解いただき、何卒ご協力賜りますようお願い申し上げます。</a:t>
            </a:r>
            <a:endParaRPr lang="en-US" altLang="ja-JP" sz="1050" dirty="0">
              <a:solidFill>
                <a:prstClr val="black"/>
              </a:solidFill>
              <a:latin typeface="ＭＳ Ｐゴシック" panose="020B0600070205080204" pitchFamily="50" charset="-128"/>
              <a:ea typeface="ＭＳ Ｐゴシック" panose="020B0600070205080204" pitchFamily="50" charset="-128"/>
            </a:endParaRPr>
          </a:p>
        </p:txBody>
      </p:sp>
      <p:sp>
        <p:nvSpPr>
          <p:cNvPr id="23" name="正方形/長方形 22">
            <a:extLst>
              <a:ext uri="{FF2B5EF4-FFF2-40B4-BE49-F238E27FC236}">
                <a16:creationId xmlns:a16="http://schemas.microsoft.com/office/drawing/2014/main" id="{1BA753B4-EAD0-0E02-E54F-DCB8070CD647}"/>
              </a:ext>
            </a:extLst>
          </p:cNvPr>
          <p:cNvSpPr/>
          <p:nvPr/>
        </p:nvSpPr>
        <p:spPr>
          <a:xfrm>
            <a:off x="111567" y="6592544"/>
            <a:ext cx="3645786" cy="301173"/>
          </a:xfrm>
          <a:prstGeom prst="rect">
            <a:avLst/>
          </a:prstGeom>
        </p:spPr>
        <p:txBody>
          <a:bodyPr wrap="square">
            <a:spAutoFit/>
          </a:bodyPr>
          <a:lstStyle/>
          <a:p>
            <a:pPr>
              <a:lnSpc>
                <a:spcPct val="150000"/>
              </a:lnSpc>
              <a:defRPr/>
            </a:pPr>
            <a:r>
              <a:rPr lang="ja-JP" altLang="en-US" sz="1000" b="1" dirty="0">
                <a:solidFill>
                  <a:schemeClr val="bg1"/>
                </a:solidFill>
                <a:latin typeface="Yu Gothic" panose="020B0400000000000000" pitchFamily="34" charset="-128"/>
                <a:ea typeface="Yu Gothic" panose="020B0400000000000000" pitchFamily="34" charset="-128"/>
              </a:rPr>
              <a:t>★Ｄ</a:t>
            </a:r>
            <a:r>
              <a:rPr lang="en-US" altLang="ja-JP" sz="1000" b="1" dirty="0">
                <a:solidFill>
                  <a:schemeClr val="bg1"/>
                </a:solidFill>
                <a:latin typeface="Yu Gothic" panose="020B0400000000000000" pitchFamily="34" charset="-128"/>
                <a:ea typeface="Yu Gothic" panose="020B0400000000000000" pitchFamily="34" charset="-128"/>
              </a:rPr>
              <a:t>rive our dreams</a:t>
            </a:r>
            <a:r>
              <a:rPr lang="ja-JP" altLang="en-US" sz="1000" b="1" dirty="0">
                <a:solidFill>
                  <a:schemeClr val="bg1"/>
                </a:solidFill>
                <a:latin typeface="Yu Gothic" panose="020B0400000000000000" pitchFamily="34" charset="-128"/>
                <a:ea typeface="Yu Gothic" panose="020B0400000000000000" pitchFamily="34" charset="-128"/>
              </a:rPr>
              <a:t>～日本の魅力で世界を席巻しよう★</a:t>
            </a:r>
            <a:endParaRPr lang="en-US" altLang="ja-JP" sz="1000" b="1" dirty="0">
              <a:solidFill>
                <a:schemeClr val="bg1"/>
              </a:solidFill>
              <a:latin typeface="Yu Gothic" panose="020B0400000000000000" pitchFamily="34" charset="-128"/>
              <a:ea typeface="Yu Gothic" panose="020B0400000000000000" pitchFamily="34" charset="-128"/>
            </a:endParaRPr>
          </a:p>
        </p:txBody>
      </p:sp>
      <p:sp>
        <p:nvSpPr>
          <p:cNvPr id="7" name="正方形/長方形 6">
            <a:extLst>
              <a:ext uri="{FF2B5EF4-FFF2-40B4-BE49-F238E27FC236}">
                <a16:creationId xmlns:a16="http://schemas.microsoft.com/office/drawing/2014/main" id="{2B7EA94D-4E1D-7CE3-BE7F-808EC83592C0}"/>
              </a:ext>
            </a:extLst>
          </p:cNvPr>
          <p:cNvSpPr/>
          <p:nvPr/>
        </p:nvSpPr>
        <p:spPr>
          <a:xfrm>
            <a:off x="4591996" y="196623"/>
            <a:ext cx="599532" cy="352597"/>
          </a:xfrm>
          <a:prstGeom prst="rect">
            <a:avLst/>
          </a:prstGeom>
          <a:ln>
            <a:solidFill>
              <a:schemeClr val="tx1"/>
            </a:solidFill>
          </a:ln>
        </p:spPr>
        <p:txBody>
          <a:bodyPr wrap="square" anchor="ctr">
            <a:spAutoFit/>
          </a:bodyPr>
          <a:lstStyle/>
          <a:p>
            <a:pPr lvl="0" algn="ctr">
              <a:lnSpc>
                <a:spcPct val="110000"/>
              </a:lnSpc>
              <a:defRPr/>
            </a:pPr>
            <a:r>
              <a:rPr lang="ja-JP" altLang="en-US" sz="1600" b="1" dirty="0">
                <a:solidFill>
                  <a:prstClr val="black"/>
                </a:solidFill>
                <a:latin typeface="Yu Gothic" panose="020B0400000000000000" pitchFamily="34" charset="-128"/>
                <a:ea typeface="Yu Gothic" panose="020B0400000000000000" pitchFamily="34" charset="-128"/>
              </a:rPr>
              <a:t>案</a:t>
            </a:r>
            <a:r>
              <a:rPr lang="en-US" altLang="ja-JP" sz="1600" b="1" dirty="0">
                <a:solidFill>
                  <a:prstClr val="black"/>
                </a:solidFill>
                <a:latin typeface="Yu Gothic" panose="020B0400000000000000" pitchFamily="34" charset="-128"/>
                <a:ea typeface="Yu Gothic" panose="020B0400000000000000" pitchFamily="34" charset="-128"/>
              </a:rPr>
              <a:t>1</a:t>
            </a:r>
            <a:endParaRPr lang="ja-JP" altLang="en-US" sz="1600" b="1" dirty="0">
              <a:solidFill>
                <a:prstClr val="black"/>
              </a:solidFill>
              <a:latin typeface="Yu Gothic" panose="020B0400000000000000" pitchFamily="34" charset="-128"/>
              <a:ea typeface="Yu Gothic" panose="020B0400000000000000" pitchFamily="34" charset="-128"/>
            </a:endParaRPr>
          </a:p>
        </p:txBody>
      </p:sp>
      <p:pic>
        <p:nvPicPr>
          <p:cNvPr id="13" name="図 12">
            <a:extLst>
              <a:ext uri="{FF2B5EF4-FFF2-40B4-BE49-F238E27FC236}">
                <a16:creationId xmlns:a16="http://schemas.microsoft.com/office/drawing/2014/main" id="{574EC858-9A14-8279-1EED-672F61E7749E}"/>
              </a:ext>
            </a:extLst>
          </p:cNvPr>
          <p:cNvPicPr>
            <a:picLocks noChangeAspect="1"/>
          </p:cNvPicPr>
          <p:nvPr/>
        </p:nvPicPr>
        <p:blipFill>
          <a:blip r:embed="rId4"/>
          <a:srcRect/>
          <a:stretch/>
        </p:blipFill>
        <p:spPr>
          <a:xfrm>
            <a:off x="279068" y="4972088"/>
            <a:ext cx="2184076" cy="158891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正方形/長方形 4">
            <a:extLst>
              <a:ext uri="{FF2B5EF4-FFF2-40B4-BE49-F238E27FC236}">
                <a16:creationId xmlns:a16="http://schemas.microsoft.com/office/drawing/2014/main" id="{DBF7E11D-8F1A-C232-9F81-029A34006EEC}"/>
              </a:ext>
            </a:extLst>
          </p:cNvPr>
          <p:cNvSpPr/>
          <p:nvPr/>
        </p:nvSpPr>
        <p:spPr>
          <a:xfrm>
            <a:off x="244054" y="493992"/>
            <a:ext cx="3418267" cy="1101776"/>
          </a:xfrm>
          <a:prstGeom prst="rect">
            <a:avLst/>
          </a:prstGeom>
        </p:spPr>
        <p:txBody>
          <a:bodyPr wrap="square" anchor="ctr">
            <a:spAutoFit/>
          </a:bodyPr>
          <a:lstStyle/>
          <a:p>
            <a:pPr lvl="0">
              <a:lnSpc>
                <a:spcPct val="110000"/>
              </a:lnSpc>
              <a:defRPr/>
            </a:pPr>
            <a:r>
              <a:rPr lang="ja-JP" altLang="en-US" sz="1000" dirty="0">
                <a:solidFill>
                  <a:prstClr val="black"/>
                </a:solidFill>
                <a:latin typeface="Yu Gothic" panose="020B0400000000000000" pitchFamily="34" charset="-128"/>
                <a:ea typeface="Yu Gothic" panose="020B0400000000000000" pitchFamily="34" charset="-128"/>
              </a:rPr>
              <a:t>会員会議所　理事長　　　　　　　　各位</a:t>
            </a:r>
          </a:p>
          <a:p>
            <a:pPr lvl="0">
              <a:lnSpc>
                <a:spcPct val="110000"/>
              </a:lnSpc>
              <a:defRPr/>
            </a:pPr>
            <a:r>
              <a:rPr lang="ja-JP" altLang="en-US" sz="1000" dirty="0">
                <a:solidFill>
                  <a:prstClr val="black"/>
                </a:solidFill>
                <a:latin typeface="Yu Gothic" panose="020B0400000000000000" pitchFamily="34" charset="-128"/>
                <a:ea typeface="Yu Gothic" panose="020B0400000000000000" pitchFamily="34" charset="-128"/>
              </a:rPr>
              <a:t>公益社団法人日本青年会議所　役員　各位</a:t>
            </a:r>
            <a:endParaRPr lang="en-US" altLang="ja-JP" sz="1000" dirty="0">
              <a:solidFill>
                <a:prstClr val="black"/>
              </a:solidFill>
              <a:latin typeface="Yu Gothic" panose="020B0400000000000000" pitchFamily="34" charset="-128"/>
              <a:ea typeface="Yu Gothic" panose="020B0400000000000000" pitchFamily="34" charset="-128"/>
            </a:endParaRPr>
          </a:p>
          <a:p>
            <a:pPr lvl="0">
              <a:lnSpc>
                <a:spcPct val="110000"/>
              </a:lnSpc>
              <a:defRPr/>
            </a:pPr>
            <a:r>
              <a:rPr lang="ja-JP" altLang="en-US" sz="1000" dirty="0">
                <a:solidFill>
                  <a:prstClr val="black"/>
                </a:solidFill>
                <a:latin typeface="Yu Gothic" panose="020B0400000000000000" pitchFamily="34" charset="-128"/>
                <a:ea typeface="Yu Gothic" panose="020B0400000000000000" pitchFamily="34" charset="-128"/>
              </a:rPr>
              <a:t>ブロック協議会　会長　　　　　　　各位</a:t>
            </a:r>
            <a:endParaRPr lang="en-US" altLang="ja-JP" sz="1000" dirty="0">
              <a:solidFill>
                <a:prstClr val="black"/>
              </a:solidFill>
              <a:latin typeface="Yu Gothic" panose="020B0400000000000000" pitchFamily="34" charset="-128"/>
              <a:ea typeface="Yu Gothic" panose="020B0400000000000000" pitchFamily="34" charset="-128"/>
            </a:endParaRPr>
          </a:p>
          <a:p>
            <a:pPr lvl="0">
              <a:lnSpc>
                <a:spcPct val="110000"/>
              </a:lnSpc>
              <a:defRPr/>
            </a:pPr>
            <a:r>
              <a:rPr lang="ja-JP" altLang="en-US" sz="1000" dirty="0">
                <a:solidFill>
                  <a:prstClr val="black"/>
                </a:solidFill>
                <a:latin typeface="Yu Gothic" panose="020B0400000000000000" pitchFamily="34" charset="-128"/>
                <a:ea typeface="Yu Gothic" panose="020B0400000000000000" pitchFamily="34" charset="-128"/>
              </a:rPr>
              <a:t>議長･委員長　　　　　　　　　　　  各位</a:t>
            </a:r>
            <a:endParaRPr lang="en-US" altLang="ja-JP" sz="1000" dirty="0">
              <a:solidFill>
                <a:prstClr val="black"/>
              </a:solidFill>
              <a:latin typeface="Yu Gothic" panose="020B0400000000000000" pitchFamily="34" charset="-128"/>
              <a:ea typeface="Yu Gothic" panose="020B0400000000000000" pitchFamily="34" charset="-128"/>
            </a:endParaRPr>
          </a:p>
          <a:p>
            <a:pPr lvl="0">
              <a:lnSpc>
                <a:spcPct val="110000"/>
              </a:lnSpc>
              <a:defRPr/>
            </a:pPr>
            <a:r>
              <a:rPr lang="ja-JP" altLang="en-US" sz="1000" dirty="0">
                <a:solidFill>
                  <a:prstClr val="black"/>
                </a:solidFill>
                <a:latin typeface="Yu Gothic" panose="020B0400000000000000" pitchFamily="34" charset="-128"/>
                <a:ea typeface="Yu Gothic" panose="020B0400000000000000" pitchFamily="34" charset="-128"/>
              </a:rPr>
              <a:t>内部会計監査人　代表　　　　　　　様</a:t>
            </a:r>
            <a:endParaRPr lang="en-US" altLang="ja-JP" sz="1000" dirty="0">
              <a:solidFill>
                <a:prstClr val="black"/>
              </a:solidFill>
              <a:latin typeface="Yu Gothic" panose="020B0400000000000000" pitchFamily="34" charset="-128"/>
              <a:ea typeface="Yu Gothic" panose="020B0400000000000000" pitchFamily="34" charset="-128"/>
            </a:endParaRPr>
          </a:p>
          <a:p>
            <a:pPr lvl="0">
              <a:lnSpc>
                <a:spcPct val="110000"/>
              </a:lnSpc>
              <a:defRPr/>
            </a:pPr>
            <a:r>
              <a:rPr lang="en-US" altLang="ja-JP" sz="1000" dirty="0">
                <a:solidFill>
                  <a:prstClr val="black"/>
                </a:solidFill>
                <a:latin typeface="Yu Gothic" panose="020B0400000000000000" pitchFamily="34" charset="-128"/>
                <a:ea typeface="Yu Gothic" panose="020B0400000000000000" pitchFamily="34" charset="-128"/>
              </a:rPr>
              <a:t>JCI</a:t>
            </a:r>
            <a:r>
              <a:rPr lang="ja-JP" altLang="en-US" sz="1000" dirty="0">
                <a:solidFill>
                  <a:prstClr val="black"/>
                </a:solidFill>
                <a:latin typeface="Yu Gothic" panose="020B0400000000000000" pitchFamily="34" charset="-128"/>
                <a:ea typeface="Yu Gothic" panose="020B0400000000000000" pitchFamily="34" charset="-128"/>
              </a:rPr>
              <a:t>･</a:t>
            </a:r>
            <a:r>
              <a:rPr lang="en-US" altLang="ja-JP" sz="1000" dirty="0">
                <a:solidFill>
                  <a:prstClr val="black"/>
                </a:solidFill>
                <a:latin typeface="Yu Gothic" panose="020B0400000000000000" pitchFamily="34" charset="-128"/>
                <a:ea typeface="Yu Gothic" panose="020B0400000000000000" pitchFamily="34" charset="-128"/>
              </a:rPr>
              <a:t>APDC</a:t>
            </a:r>
            <a:r>
              <a:rPr lang="ja-JP" altLang="en-US" sz="1000" dirty="0">
                <a:solidFill>
                  <a:prstClr val="black"/>
                </a:solidFill>
                <a:latin typeface="Yu Gothic" panose="020B0400000000000000" pitchFamily="34" charset="-128"/>
                <a:ea typeface="Yu Gothic" panose="020B0400000000000000" pitchFamily="34" charset="-128"/>
              </a:rPr>
              <a:t>関連役員　　　　　　　　 各位</a:t>
            </a:r>
          </a:p>
        </p:txBody>
      </p:sp>
    </p:spTree>
    <p:extLst>
      <p:ext uri="{BB962C8B-B14F-4D97-AF65-F5344CB8AC3E}">
        <p14:creationId xmlns:p14="http://schemas.microsoft.com/office/powerpoint/2010/main" val="9290042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33EEF82CB54AFB43B566718F247DB283" ma:contentTypeVersion="6" ma:contentTypeDescription="新しいドキュメントを作成します。" ma:contentTypeScope="" ma:versionID="a301af60e63cd5700dc9380fa41bf67f">
  <xsd:schema xmlns:xsd="http://www.w3.org/2001/XMLSchema" xmlns:xs="http://www.w3.org/2001/XMLSchema" xmlns:p="http://schemas.microsoft.com/office/2006/metadata/properties" xmlns:ns2="8d37b82a-d7db-4a7c-bbe9-e00515c4c442" targetNamespace="http://schemas.microsoft.com/office/2006/metadata/properties" ma:root="true" ma:fieldsID="161d2ee1b92c984cd08548f922d2945f" ns2:_="">
    <xsd:import namespace="8d37b82a-d7db-4a7c-bbe9-e00515c4c44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37b82a-d7db-4a7c-bbe9-e00515c4c44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CD9AB0-5EF8-44B2-BA26-2C287E5939CE}">
  <ds:schemaRefs>
    <ds:schemaRef ds:uri="8d37b82a-d7db-4a7c-bbe9-e00515c4c44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308E50B0-AFC8-404D-878D-C273F3A66DD6}">
  <ds:schemaRefs>
    <ds:schemaRef ds:uri="http://schemas.microsoft.com/office/2006/metadata/properties"/>
    <ds:schemaRef ds:uri="http://purl.org/dc/terms/"/>
    <ds:schemaRef ds:uri="8d37b82a-d7db-4a7c-bbe9-e00515c4c442"/>
    <ds:schemaRef ds:uri="http://schemas.microsoft.com/office/2006/documentManagement/types"/>
    <ds:schemaRef ds:uri="http://schemas.openxmlformats.org/package/2006/metadata/core-properties"/>
    <ds:schemaRef ds:uri="http://purl.org/dc/dcmitype/"/>
    <ds:schemaRef ds:uri="http://purl.org/dc/elements/1.1/"/>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C85DF33C-3BBD-4166-86AA-FDA3ADB7522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 2013 - 2022</Template>
  <TotalTime>575</TotalTime>
  <Words>640</Words>
  <Application>Microsoft Office PowerPoint</Application>
  <PresentationFormat>A4 210 x 297 mm</PresentationFormat>
  <Paragraphs>62</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Meiryo UI</vt:lpstr>
      <vt:lpstr>ＭＳ Ｐゴシック</vt:lpstr>
      <vt:lpstr>Yu Gothic</vt:lpstr>
      <vt:lpstr>Yu Gothic</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西井 美保子 Mihoko Nishii</dc:creator>
  <cp:lastModifiedBy>kei miyamoto</cp:lastModifiedBy>
  <cp:revision>41</cp:revision>
  <dcterms:created xsi:type="dcterms:W3CDTF">2021-06-09T01:54:37Z</dcterms:created>
  <dcterms:modified xsi:type="dcterms:W3CDTF">2023-03-04T00:49:20Z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0x01010033EEF82CB54AFB43B566718F247DB283</vt:lpwstr>
  </property>
</Properties>
</file>