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79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4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19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0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8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游ゴシック 本文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游ゴシック 本文"/>
                <a:ea typeface="+mn-ea"/>
              </a:defRPr>
            </a:lvl1pPr>
            <a:lvl2pPr>
              <a:defRPr>
                <a:latin typeface="游ゴシック 本文"/>
                <a:ea typeface="+mn-ea"/>
              </a:defRPr>
            </a:lvl2pPr>
            <a:lvl3pPr>
              <a:defRPr>
                <a:latin typeface="游ゴシック 本文"/>
                <a:ea typeface="+mn-ea"/>
              </a:defRPr>
            </a:lvl3pPr>
            <a:lvl4pPr>
              <a:defRPr>
                <a:latin typeface="游ゴシック 本文"/>
                <a:ea typeface="+mn-ea"/>
              </a:defRPr>
            </a:lvl4pPr>
            <a:lvl5pPr>
              <a:defRPr>
                <a:latin typeface="游ゴシック 本文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游ゴシック 本文"/>
                <a:ea typeface="+mn-ea"/>
              </a:defRPr>
            </a:lvl1pPr>
            <a:lvl2pPr>
              <a:defRPr>
                <a:latin typeface="游ゴシック 本文"/>
                <a:ea typeface="+mn-ea"/>
              </a:defRPr>
            </a:lvl2pPr>
            <a:lvl3pPr>
              <a:defRPr>
                <a:latin typeface="游ゴシック 本文"/>
                <a:ea typeface="+mn-ea"/>
              </a:defRPr>
            </a:lvl3pPr>
            <a:lvl4pPr>
              <a:defRPr>
                <a:latin typeface="游ゴシック 本文"/>
                <a:ea typeface="+mn-ea"/>
              </a:defRPr>
            </a:lvl4pPr>
            <a:lvl5pPr>
              <a:defRPr>
                <a:latin typeface="游ゴシック 本文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0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+mn-ea"/>
                <a:ea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4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81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4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n-ea"/>
                <a:ea typeface="+mn-ea"/>
              </a:defRPr>
            </a:lvl1pPr>
            <a:lvl2pPr>
              <a:defRPr sz="28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000">
                <a:latin typeface="+mn-ea"/>
                <a:ea typeface="+mn-ea"/>
              </a:defRPr>
            </a:lvl4pPr>
            <a:lvl5pPr>
              <a:defRPr sz="20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49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游ゴシック 本文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游ゴシック 本文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游ゴシック 本文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fld id="{054E3BD8-411C-46F6-9825-254B8BFE3E07}" type="datetimeFigureOut">
              <a:rPr kumimoji="1" lang="ja-JP" altLang="en-US" smtClean="0"/>
              <a:pPr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ゴシック 本文"/>
              </a:defRPr>
            </a:lvl1pPr>
          </a:lstStyle>
          <a:p>
            <a:fld id="{301B2441-CDAE-4B1B-9A69-A5F2583ECC6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3BD8-411C-46F6-9825-254B8BFE3E07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B2441-CDAE-4B1B-9A69-A5F2583EC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7FF28-8A02-45CC-82B3-595E97EED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1542D1-CBE9-FAE2-6A55-AA9CF6D5A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406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syojipc876</dc:creator>
  <cp:lastModifiedBy>syojipc876</cp:lastModifiedBy>
  <cp:revision>1</cp:revision>
  <dcterms:created xsi:type="dcterms:W3CDTF">2022-09-12T02:00:18Z</dcterms:created>
  <dcterms:modified xsi:type="dcterms:W3CDTF">2022-09-12T02:05:06Z</dcterms:modified>
</cp:coreProperties>
</file>