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A630A0-C783-6BCF-F615-A26F9A3D3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+mn-ea"/>
                <a:ea typeface="+mn-ea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607DB86-FD57-847B-9891-03585CF983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D901CC-47E6-852E-E08C-F35FD631E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608F1CC5-4979-4025-B94D-516A77C3B2BA}" type="datetimeFigureOut">
              <a:rPr lang="ja-JP" altLang="en-US" smtClean="0"/>
              <a:pPr/>
              <a:t>2022/9/12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46D2E7-BB5E-DCC7-868F-284CDF07B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D5201A-FAEF-0773-DFF4-AB6E10AC1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3ACAA184-4E57-4047-9038-34F3CEF0A8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797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DC6980-F471-4C04-4FE3-F75FB3F6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3368868-955D-C812-5ED5-A0A28AD6A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46E8BE-8C95-3B64-EA7D-EB2EE3D58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608F1CC5-4979-4025-B94D-516A77C3B2BA}" type="datetimeFigureOut">
              <a:rPr lang="ja-JP" altLang="en-US" smtClean="0"/>
              <a:pPr/>
              <a:t>2022/9/12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CE563A-415A-7F15-C5EB-25B318314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823475-754C-BE34-C415-7EDD4CD2B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3ACAA184-4E57-4047-9038-34F3CEF0A8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968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555B914-F392-6CD9-4118-E5A9383138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13DF4DB-F54B-1C91-ABB5-532D96772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8459F4-A180-371C-634A-817F4BF2A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608F1CC5-4979-4025-B94D-516A77C3B2BA}" type="datetimeFigureOut">
              <a:rPr lang="ja-JP" altLang="en-US" smtClean="0"/>
              <a:pPr/>
              <a:t>2022/9/12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C6F191-14A9-6E7B-74A5-635B42DC8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6CBAEF-C0DA-A72E-F2F8-C7E438B18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3ACAA184-4E57-4047-9038-34F3CEF0A8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5332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991F5-CDEB-78A8-F547-77B6FE2A1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4FB9DEE-042D-1FA2-B752-98A0A5B5A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1CC5-4979-4025-B94D-516A77C3B2BA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A83BB5-194E-6E29-082B-C9D34AA4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52D372B-CE85-C6B6-906F-0D35FAE5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A184-4E57-4047-9038-34F3CEF0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665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9CEBE6-EE59-A118-2228-FC52F4611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E6F4650-948E-878B-11C7-6374EBA98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75C687-B586-C97B-3E7C-6D53EB9AA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AFE5-4724-4019-B1FB-01286C4BC1EE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E6C8D0-BE7D-B43E-9FCD-F1F09F697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A5187E-CB67-07B0-6688-C97122A0F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E899-06FA-4469-BDF6-5DD37903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417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0D0F5B-2DD7-D6B7-31B2-60635698C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5F39FB-342D-7BA2-5281-6132B7C22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6C5BC6-2401-FD40-0944-71E177EAD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AFE5-4724-4019-B1FB-01286C4BC1EE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11C325-7725-0FE6-A39E-5E662BA56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7FA86C-6CDF-1CB6-C622-4DF1AC98F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E899-06FA-4469-BDF6-5DD37903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04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6741B8-829E-5AAA-4E63-6795080B8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5A9AFC-0FAC-9A60-3EC0-F73C0F97E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C89896-1CA6-DC6F-7DB0-B55EC864F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AFE5-4724-4019-B1FB-01286C4BC1EE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CA4AEE-9A1F-1FB6-A030-207A9E7D8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F33B04-D615-8701-302E-BF3E040A3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E899-06FA-4469-BDF6-5DD37903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162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C6F329-4CEA-1541-0F35-35AE98981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7BB481-B610-E30D-BCCD-2AB455B39F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1AEC2AB-F983-C4E4-3267-A39C882DB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0C985A-F407-9D2A-9180-933C7E98D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AFE5-4724-4019-B1FB-01286C4BC1EE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9CE857-E229-2199-F64F-ACDF9FF93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E2F028-CB41-821C-DEA8-EA9822F29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E899-06FA-4469-BDF6-5DD37903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915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E8A374-BB09-FA7B-0862-6EBB13421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4E8402-648E-D5BF-5E29-93816BA22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108545-5404-E2A5-DED9-50A09E39D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2B4D08B-1D82-C3DC-1FCB-C65AC0F141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A7A6C0E-CBB2-A21A-9C14-55E86E817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3B669B9-07F6-BADF-8951-A6CB3EB9C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AFE5-4724-4019-B1FB-01286C4BC1EE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0010A7B-C877-5645-AFC5-EB685562C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3AA6C79-3E7F-DF72-DC56-C5B986DA8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E899-06FA-4469-BDF6-5DD37903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595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264B08-7E9D-EDCB-B9F2-B104239A2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E75B2A-50A9-B47A-BA14-8520F69FA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AFE5-4724-4019-B1FB-01286C4BC1EE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01D4E2-B0F6-E8E4-E65F-BEE4105C2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014BD65-8579-25CF-2F7E-08A698745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E899-06FA-4469-BDF6-5DD37903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2996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31055F9-19BF-5DBF-0A27-5EC5B7F53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AFE5-4724-4019-B1FB-01286C4BC1EE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631C2E3-E114-469E-8D09-92F9E8864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EA0A11-98D6-192A-9F54-C77460A71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E899-06FA-4469-BDF6-5DD37903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32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BE38E3-EF45-4C8F-566C-BA886B6FD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7B43E9-5617-E4AB-A03B-C7F23B745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2A8170-4980-3CA7-13BA-5260607E4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608F1CC5-4979-4025-B94D-516A77C3B2BA}" type="datetimeFigureOut">
              <a:rPr lang="ja-JP" altLang="en-US" smtClean="0"/>
              <a:pPr/>
              <a:t>2022/9/12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2EDEA1-E6D7-BD5F-984E-51C6D961C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C6E089-9AC2-4701-043F-FA99D6A28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3ACAA184-4E57-4047-9038-34F3CEF0A8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33076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C22257-8ADC-E277-B8C1-992D8CE9B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35BF63-45BF-EDF1-6AEA-208DA8917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53E9216-1232-6997-0A58-A6A073B07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95B74D1-991D-BD14-0FDF-FDD3A20DD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AFE5-4724-4019-B1FB-01286C4BC1EE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CB6559-2A92-6717-1788-AC28448A9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AB149C-4000-9136-802E-0A826936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E899-06FA-4469-BDF6-5DD37903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012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3C5996-5F39-7274-0D6E-20D09DD45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5E2CA8C-FD1E-B1A3-37E8-A9A9C25885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71795C-55BE-A8DB-2DC3-224A46F96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E47768-9F44-5C3F-A710-C0DA10DA7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AFE5-4724-4019-B1FB-01286C4BC1EE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8D9AD5B-C1FB-9CE0-15E1-9A963E8C9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F1B709-B77F-A09B-4A3E-D7F5AE6B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E899-06FA-4469-BDF6-5DD37903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455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3F12D5-EFBF-7771-07DD-A01BCF4A3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52C4A3B-0304-34CF-42A6-835B942FD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F27E29-9DFA-DF54-DEA0-014E5EF88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AFE5-4724-4019-B1FB-01286C4BC1EE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376EE0-6550-7D6A-414B-5DD9EAF66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D9D2B1-7323-4CD3-6277-0613A3543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E899-06FA-4469-BDF6-5DD37903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742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408F7C3-9B57-7CAF-783C-D02CA0EABC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B6AE158-861B-C35C-3E5F-51D7BD424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B9B95C-6340-510A-94B2-E832D494E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AFE5-4724-4019-B1FB-01286C4BC1EE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87E587-8BB4-1E82-9D06-B07BFA138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435FBA-72C6-95D1-F1F3-30C6DB831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E899-06FA-4469-BDF6-5DD37903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45ABF1-229A-812B-00D3-D8517CC47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2460A11-18EB-F68D-FE65-901E6815D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A97859-D7D9-C82A-C679-CB9A9718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608F1CC5-4979-4025-B94D-516A77C3B2BA}" type="datetimeFigureOut">
              <a:rPr lang="ja-JP" altLang="en-US" smtClean="0"/>
              <a:pPr/>
              <a:t>2022/9/12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19A001-E70B-2EFA-DFCB-308D00A4F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09B565-5EF7-BEB6-CA7C-E8EBEA5B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3ACAA184-4E57-4047-9038-34F3CEF0A8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40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252487-9E46-D2F0-C3B9-0698D4734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15D80C-3BE3-7A36-FC66-D1BD54ED35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54D4130-0950-9A03-B12D-EBC494125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574EAA-D106-C171-7E19-5ED3B7AB4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608F1CC5-4979-4025-B94D-516A77C3B2BA}" type="datetimeFigureOut">
              <a:rPr lang="ja-JP" altLang="en-US" smtClean="0"/>
              <a:pPr/>
              <a:t>2022/9/12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771C54-EA3B-6203-89D7-53EACACD1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DBA567-C7D7-CFEF-AE8A-01408500E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3ACAA184-4E57-4047-9038-34F3CEF0A8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29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BE10D9-0BA1-344E-1FA8-ECA0B781E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5AE089-71AD-F1C5-471A-2E7E1CB47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+mn-ea"/>
                <a:ea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142FA2-A8E9-894C-F716-F6896CF9E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AEAE533-A322-B2BE-FF52-FB013E2F02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+mn-ea"/>
                <a:ea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2128D5F-A75D-4753-7CAA-7260BFD00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49483B0-03C6-6935-2EDC-42ACF6239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608F1CC5-4979-4025-B94D-516A77C3B2BA}" type="datetimeFigureOut">
              <a:rPr lang="ja-JP" altLang="en-US" smtClean="0"/>
              <a:pPr/>
              <a:t>2022/9/12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6CC97BF-ACE0-D9EC-DE3E-E188F7A7D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B771D28-3742-6050-0E42-C46B66736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3ACAA184-4E57-4047-9038-34F3CEF0A8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668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D84F72-2505-2E16-3A48-5819D6929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F0B6D1-6FBB-22A6-ECCA-D4F512386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608F1CC5-4979-4025-B94D-516A77C3B2BA}" type="datetimeFigureOut">
              <a:rPr lang="ja-JP" altLang="en-US" smtClean="0"/>
              <a:pPr/>
              <a:t>2022/9/12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73067A5-49F6-4963-F41C-AA3F57E9E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9335A95-38EA-AAAE-1E42-5DB0FA91F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3ACAA184-4E57-4047-9038-34F3CEF0A8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4324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77C3773-31CD-604D-A959-C36CAA194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1CC5-4979-4025-B94D-516A77C3B2BA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52F8B5D-F154-8F15-DF58-E153D7F36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F51310C-7CC6-D39B-752C-B60CB40C2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A184-4E57-4047-9038-34F3CEF0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2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C53B99-6B4A-0CDA-322E-AAB2B1050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7BB707-1EC2-0292-469F-551415D7A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+mn-ea"/>
                <a:ea typeface="+mn-ea"/>
              </a:defRPr>
            </a:lvl1pPr>
            <a:lvl2pPr>
              <a:defRPr sz="2800">
                <a:latin typeface="+mn-ea"/>
                <a:ea typeface="+mn-ea"/>
              </a:defRPr>
            </a:lvl2pPr>
            <a:lvl3pPr>
              <a:defRPr sz="2400">
                <a:latin typeface="+mn-ea"/>
                <a:ea typeface="+mn-ea"/>
              </a:defRPr>
            </a:lvl3pPr>
            <a:lvl4pPr>
              <a:defRPr sz="2000">
                <a:latin typeface="+mn-ea"/>
                <a:ea typeface="+mn-ea"/>
              </a:defRPr>
            </a:lvl4pPr>
            <a:lvl5pPr>
              <a:defRPr sz="2000">
                <a:latin typeface="+mn-ea"/>
                <a:ea typeface="+mn-e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2FCDA5F-A3C8-6B29-16E0-77D54CF4D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+mn-ea"/>
                <a:ea typeface="+mn-e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CC46F2-D395-F16C-C7F0-EEB61825E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608F1CC5-4979-4025-B94D-516A77C3B2BA}" type="datetimeFigureOut">
              <a:rPr lang="ja-JP" altLang="en-US" smtClean="0"/>
              <a:pPr/>
              <a:t>2022/9/12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B5F002-4CC2-09AF-CB26-ACA71292F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098478-5546-385F-767A-14FC0C11F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3ACAA184-4E57-4047-9038-34F3CEF0A8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886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202359-1DF8-10B9-F6ED-8FC3E0DE5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11B39A5-4610-7E6D-EA20-AC555A73B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+mn-ea"/>
                <a:ea typeface="+mn-e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731389-EFCF-A0A4-9AFC-7B240BEF8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+mn-ea"/>
                <a:ea typeface="+mn-e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B6EE36-44C8-73E4-6A6C-E3302262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608F1CC5-4979-4025-B94D-516A77C3B2BA}" type="datetimeFigureOut">
              <a:rPr lang="ja-JP" altLang="en-US" smtClean="0"/>
              <a:pPr/>
              <a:t>2022/9/12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7061A6-197C-E73D-80BA-B6F71A2C2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DC1AA5-708F-E67D-F22B-A3C551D19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3ACAA184-4E57-4047-9038-34F3CEF0A8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099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8FE40C1-2AA2-2051-87C3-CB0704BE1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8E0CBC-A575-9CA2-D8E2-79F69C304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4521C9-5778-BCF4-A421-D34D80C20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608F1CC5-4979-4025-B94D-516A77C3B2BA}" type="datetimeFigureOut">
              <a:rPr lang="ja-JP" altLang="en-US" smtClean="0"/>
              <a:pPr/>
              <a:t>2022/9/12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D7D255-E112-85A8-5522-47A6BCB911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7EEE66-40DC-3B14-6C3E-32BEC27879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3ACAA184-4E57-4047-9038-34F3CEF0A8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791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n-ea"/>
          <a:ea typeface="+mn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e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FF3AB13-1B48-9B71-E8CA-29C5292AF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2CE0B6-1E97-4211-EF04-B58C49AAC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74F6E2-D114-B8D7-73D1-870F83668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fld id="{E1D5AFE5-4724-4019-B1FB-01286C4BC1EE}" type="datetimeFigureOut">
              <a:rPr lang="ja-JP" altLang="en-US" smtClean="0"/>
              <a:pPr/>
              <a:t>2022/9/12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3A7F0A-045D-AC2F-7048-17454D132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0A326B-51E3-A372-C2A8-C7D3EF874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fld id="{9638E899-06FA-4469-BDF6-5DD37903616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609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j-ea"/>
          <a:ea typeface="+mj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16216B-99BA-F708-B841-522BD245D8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7C80B30-C101-983D-9420-813D0A8BC8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926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デザインの設定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syojipc876</dc:creator>
  <cp:lastModifiedBy>syojipc876</cp:lastModifiedBy>
  <cp:revision>2</cp:revision>
  <dcterms:created xsi:type="dcterms:W3CDTF">2022-09-12T01:59:08Z</dcterms:created>
  <dcterms:modified xsi:type="dcterms:W3CDTF">2022-09-12T02:08:24Z</dcterms:modified>
</cp:coreProperties>
</file>